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0" r:id="rId2"/>
  </p:sldMasterIdLst>
  <p:notesMasterIdLst>
    <p:notesMasterId r:id="rId14"/>
  </p:notesMasterIdLst>
  <p:handoutMasterIdLst>
    <p:handoutMasterId r:id="rId15"/>
  </p:handoutMasterIdLst>
  <p:sldIdLst>
    <p:sldId id="265" r:id="rId3"/>
    <p:sldId id="277" r:id="rId4"/>
    <p:sldId id="269" r:id="rId5"/>
    <p:sldId id="275" r:id="rId6"/>
    <p:sldId id="271" r:id="rId7"/>
    <p:sldId id="276" r:id="rId8"/>
    <p:sldId id="260" r:id="rId9"/>
    <p:sldId id="274" r:id="rId10"/>
    <p:sldId id="278" r:id="rId11"/>
    <p:sldId id="270" r:id="rId12"/>
    <p:sldId id="264" r:id="rId13"/>
  </p:sldIdLst>
  <p:sldSz cx="9144000" cy="5143500" type="screen16x9"/>
  <p:notesSz cx="6735763" cy="9866313"/>
  <p:defaultTextStyle>
    <a:defPPr marL="0" marR="0" indent="0" algn="l" defTabSz="573969" rtl="0" fontAlgn="auto" latinLnBrk="1" hangingPunct="0">
      <a:lnSpc>
        <a:spcPct val="100000"/>
      </a:lnSpc>
      <a:spcBef>
        <a:spcPts val="0"/>
      </a:spcBef>
      <a:spcAft>
        <a:spcPts val="0"/>
      </a:spcAft>
      <a:buClrTx/>
      <a:buSzTx/>
      <a:buFontTx/>
      <a:buNone/>
      <a:tabLst/>
      <a:defRPr kumimoji="0" sz="1100" b="0" i="0" u="none" strike="noStrike" cap="none" spc="0" normalizeH="0" baseline="0">
        <a:ln>
          <a:noFill/>
        </a:ln>
        <a:solidFill>
          <a:srgbClr val="000000"/>
        </a:solidFill>
        <a:effectLst/>
        <a:uFillTx/>
      </a:defRPr>
    </a:defPPr>
    <a:lvl1pPr marL="0" marR="0" indent="0" algn="ctr" defTabSz="366702"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000000"/>
        </a:solidFill>
        <a:effectLst/>
        <a:uFillTx/>
        <a:latin typeface="+mn-lt"/>
        <a:ea typeface="+mn-ea"/>
        <a:cs typeface="+mn-cs"/>
        <a:sym typeface="Helvetica Light"/>
      </a:defRPr>
    </a:lvl1pPr>
    <a:lvl2pPr marL="0" marR="0" indent="143492" algn="ctr" defTabSz="366702"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000000"/>
        </a:solidFill>
        <a:effectLst/>
        <a:uFillTx/>
        <a:latin typeface="+mn-lt"/>
        <a:ea typeface="+mn-ea"/>
        <a:cs typeface="+mn-cs"/>
        <a:sym typeface="Helvetica Light"/>
      </a:defRPr>
    </a:lvl2pPr>
    <a:lvl3pPr marL="0" marR="0" indent="286984" algn="ctr" defTabSz="366702"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000000"/>
        </a:solidFill>
        <a:effectLst/>
        <a:uFillTx/>
        <a:latin typeface="+mn-lt"/>
        <a:ea typeface="+mn-ea"/>
        <a:cs typeface="+mn-cs"/>
        <a:sym typeface="Helvetica Light"/>
      </a:defRPr>
    </a:lvl3pPr>
    <a:lvl4pPr marL="0" marR="0" indent="430477" algn="ctr" defTabSz="366702"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000000"/>
        </a:solidFill>
        <a:effectLst/>
        <a:uFillTx/>
        <a:latin typeface="+mn-lt"/>
        <a:ea typeface="+mn-ea"/>
        <a:cs typeface="+mn-cs"/>
        <a:sym typeface="Helvetica Light"/>
      </a:defRPr>
    </a:lvl4pPr>
    <a:lvl5pPr marL="0" marR="0" indent="573969" algn="ctr" defTabSz="366702"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000000"/>
        </a:solidFill>
        <a:effectLst/>
        <a:uFillTx/>
        <a:latin typeface="+mn-lt"/>
        <a:ea typeface="+mn-ea"/>
        <a:cs typeface="+mn-cs"/>
        <a:sym typeface="Helvetica Light"/>
      </a:defRPr>
    </a:lvl5pPr>
    <a:lvl6pPr marL="0" marR="0" indent="717461" algn="ctr" defTabSz="366702"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000000"/>
        </a:solidFill>
        <a:effectLst/>
        <a:uFillTx/>
        <a:latin typeface="+mn-lt"/>
        <a:ea typeface="+mn-ea"/>
        <a:cs typeface="+mn-cs"/>
        <a:sym typeface="Helvetica Light"/>
      </a:defRPr>
    </a:lvl6pPr>
    <a:lvl7pPr marL="0" marR="0" indent="860953" algn="ctr" defTabSz="366702"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000000"/>
        </a:solidFill>
        <a:effectLst/>
        <a:uFillTx/>
        <a:latin typeface="+mn-lt"/>
        <a:ea typeface="+mn-ea"/>
        <a:cs typeface="+mn-cs"/>
        <a:sym typeface="Helvetica Light"/>
      </a:defRPr>
    </a:lvl7pPr>
    <a:lvl8pPr marL="0" marR="0" indent="1004446" algn="ctr" defTabSz="366702"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000000"/>
        </a:solidFill>
        <a:effectLst/>
        <a:uFillTx/>
        <a:latin typeface="+mn-lt"/>
        <a:ea typeface="+mn-ea"/>
        <a:cs typeface="+mn-cs"/>
        <a:sym typeface="Helvetica Light"/>
      </a:defRPr>
    </a:lvl8pPr>
    <a:lvl9pPr marL="0" marR="0" indent="1147938" algn="ctr" defTabSz="366702"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000000"/>
        </a:solidFill>
        <a:effectLst/>
        <a:uFillTx/>
        <a:latin typeface="+mn-lt"/>
        <a:ea typeface="+mn-ea"/>
        <a:cs typeface="+mn-cs"/>
        <a:sym typeface="Helvetica Light"/>
      </a:defRPr>
    </a:lvl9pPr>
  </p:defaultTextStyle>
  <p:extLst>
    <p:ext uri="{521415D9-36F7-43E2-AB2F-B90AF26B5E84}">
      <p14:sectionLst xmlns:p14="http://schemas.microsoft.com/office/powerpoint/2010/main">
        <p14:section name="Noklusējuma sadaļa" id="{FFCBC7C1-5CEB-435A-93C0-F84647656CE1}">
          <p14:sldIdLst>
            <p14:sldId id="265"/>
            <p14:sldId id="277"/>
            <p14:sldId id="269"/>
            <p14:sldId id="275"/>
            <p14:sldId id="271"/>
            <p14:sldId id="276"/>
            <p14:sldId id="260"/>
            <p14:sldId id="274"/>
            <p14:sldId id="278"/>
            <p14:sldId id="270"/>
            <p14:sldId id="264"/>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47" autoAdjust="0"/>
    <p:restoredTop sz="84994" autoAdjust="0"/>
  </p:normalViewPr>
  <p:slideViewPr>
    <p:cSldViewPr snapToGrid="0" snapToObjects="1">
      <p:cViewPr varScale="1">
        <p:scale>
          <a:sx n="127" d="100"/>
          <a:sy n="127" d="100"/>
        </p:scale>
        <p:origin x="1050" y="12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98AD2D17-4073-4860-8494-B9389C2C650E}" type="datetimeFigureOut">
              <a:rPr lang="lv-LV" smtClean="0"/>
              <a:t>17.07.2024</a:t>
            </a:fld>
            <a:endParaRPr lang="lv-LV"/>
          </a:p>
        </p:txBody>
      </p:sp>
      <p:sp>
        <p:nvSpPr>
          <p:cNvPr id="4" name="Kājenes vietturis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lv-LV"/>
          </a:p>
        </p:txBody>
      </p:sp>
      <p:sp>
        <p:nvSpPr>
          <p:cNvPr id="5" name="Slaida numura vietturis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6D55251E-3A83-44AD-A145-B4ABE6BAD329}" type="slidenum">
              <a:rPr lang="lv-LV" smtClean="0"/>
              <a:t>‹#›</a:t>
            </a:fld>
            <a:endParaRPr lang="lv-LV"/>
          </a:p>
        </p:txBody>
      </p:sp>
    </p:spTree>
    <p:extLst>
      <p:ext uri="{BB962C8B-B14F-4D97-AF65-F5344CB8AC3E}">
        <p14:creationId xmlns:p14="http://schemas.microsoft.com/office/powerpoint/2010/main" val="30585647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79375" y="739775"/>
            <a:ext cx="6577013" cy="3700463"/>
          </a:xfrm>
          <a:prstGeom prst="rect">
            <a:avLst/>
          </a:prstGeom>
        </p:spPr>
        <p:txBody>
          <a:bodyPr/>
          <a:lstStyle/>
          <a:p>
            <a:endParaRPr/>
          </a:p>
        </p:txBody>
      </p:sp>
      <p:sp>
        <p:nvSpPr>
          <p:cNvPr id="117" name="Shape 117"/>
          <p:cNvSpPr>
            <a:spLocks noGrp="1"/>
          </p:cNvSpPr>
          <p:nvPr>
            <p:ph type="body" sz="quarter" idx="1"/>
          </p:nvPr>
        </p:nvSpPr>
        <p:spPr>
          <a:xfrm>
            <a:off x="898102" y="4686499"/>
            <a:ext cx="4939560" cy="4439841"/>
          </a:xfrm>
          <a:prstGeom prst="rect">
            <a:avLst/>
          </a:prstGeom>
        </p:spPr>
        <p:txBody>
          <a:bodyPr/>
          <a:lstStyle/>
          <a:p>
            <a:endParaRPr/>
          </a:p>
        </p:txBody>
      </p:sp>
    </p:spTree>
    <p:extLst>
      <p:ext uri="{BB962C8B-B14F-4D97-AF65-F5344CB8AC3E}">
        <p14:creationId xmlns:p14="http://schemas.microsoft.com/office/powerpoint/2010/main" val="924375414"/>
      </p:ext>
    </p:extLst>
  </p:cSld>
  <p:clrMap bg1="lt1" tx1="dk1" bg2="lt2" tx2="dk2" accent1="accent1" accent2="accent2" accent3="accent3" accent4="accent4" accent5="accent5" accent6="accent6" hlink="hlink" folHlink="folHlink"/>
  <p:notesStyle>
    <a:lvl1pPr defTabSz="286984" latinLnBrk="0">
      <a:lnSpc>
        <a:spcPct val="117999"/>
      </a:lnSpc>
      <a:defRPr sz="1400">
        <a:latin typeface="Helvetica Neue"/>
        <a:ea typeface="Helvetica Neue"/>
        <a:cs typeface="Helvetica Neue"/>
        <a:sym typeface="Helvetica Neue"/>
      </a:defRPr>
    </a:lvl1pPr>
    <a:lvl2pPr indent="143492" defTabSz="286984" latinLnBrk="0">
      <a:lnSpc>
        <a:spcPct val="117999"/>
      </a:lnSpc>
      <a:defRPr sz="1400">
        <a:latin typeface="Helvetica Neue"/>
        <a:ea typeface="Helvetica Neue"/>
        <a:cs typeface="Helvetica Neue"/>
        <a:sym typeface="Helvetica Neue"/>
      </a:defRPr>
    </a:lvl2pPr>
    <a:lvl3pPr indent="286984" defTabSz="286984" latinLnBrk="0">
      <a:lnSpc>
        <a:spcPct val="117999"/>
      </a:lnSpc>
      <a:defRPr sz="1400">
        <a:latin typeface="Helvetica Neue"/>
        <a:ea typeface="Helvetica Neue"/>
        <a:cs typeface="Helvetica Neue"/>
        <a:sym typeface="Helvetica Neue"/>
      </a:defRPr>
    </a:lvl3pPr>
    <a:lvl4pPr indent="430477" defTabSz="286984" latinLnBrk="0">
      <a:lnSpc>
        <a:spcPct val="117999"/>
      </a:lnSpc>
      <a:defRPr sz="1400">
        <a:latin typeface="Helvetica Neue"/>
        <a:ea typeface="Helvetica Neue"/>
        <a:cs typeface="Helvetica Neue"/>
        <a:sym typeface="Helvetica Neue"/>
      </a:defRPr>
    </a:lvl4pPr>
    <a:lvl5pPr indent="573969" defTabSz="286984" latinLnBrk="0">
      <a:lnSpc>
        <a:spcPct val="117999"/>
      </a:lnSpc>
      <a:defRPr sz="1400">
        <a:latin typeface="Helvetica Neue"/>
        <a:ea typeface="Helvetica Neue"/>
        <a:cs typeface="Helvetica Neue"/>
        <a:sym typeface="Helvetica Neue"/>
      </a:defRPr>
    </a:lvl5pPr>
    <a:lvl6pPr indent="717461" defTabSz="286984" latinLnBrk="0">
      <a:lnSpc>
        <a:spcPct val="117999"/>
      </a:lnSpc>
      <a:defRPr sz="1400">
        <a:latin typeface="Helvetica Neue"/>
        <a:ea typeface="Helvetica Neue"/>
        <a:cs typeface="Helvetica Neue"/>
        <a:sym typeface="Helvetica Neue"/>
      </a:defRPr>
    </a:lvl6pPr>
    <a:lvl7pPr indent="860953" defTabSz="286984" latinLnBrk="0">
      <a:lnSpc>
        <a:spcPct val="117999"/>
      </a:lnSpc>
      <a:defRPr sz="1400">
        <a:latin typeface="Helvetica Neue"/>
        <a:ea typeface="Helvetica Neue"/>
        <a:cs typeface="Helvetica Neue"/>
        <a:sym typeface="Helvetica Neue"/>
      </a:defRPr>
    </a:lvl7pPr>
    <a:lvl8pPr indent="1004446" defTabSz="286984" latinLnBrk="0">
      <a:lnSpc>
        <a:spcPct val="117999"/>
      </a:lnSpc>
      <a:defRPr sz="1400">
        <a:latin typeface="Helvetica Neue"/>
        <a:ea typeface="Helvetica Neue"/>
        <a:cs typeface="Helvetica Neue"/>
        <a:sym typeface="Helvetica Neue"/>
      </a:defRPr>
    </a:lvl8pPr>
    <a:lvl9pPr indent="1147938" defTabSz="286984" latinLnBrk="0">
      <a:lnSpc>
        <a:spcPct val="117999"/>
      </a:lnSpc>
      <a:defRPr sz="14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Iedzīvotāju padomes tiek veidota pamatojoties uz Pl, izstrādātajiem SN kā arī izpilddirektora rīkojumiem. </a:t>
            </a:r>
            <a:endParaRPr lang="en-US" dirty="0"/>
          </a:p>
        </p:txBody>
      </p:sp>
    </p:spTree>
    <p:extLst>
      <p:ext uri="{BB962C8B-B14F-4D97-AF65-F5344CB8AC3E}">
        <p14:creationId xmlns:p14="http://schemas.microsoft.com/office/powerpoint/2010/main" val="3624442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sz="1400" b="1" dirty="0">
                <a:effectLst/>
                <a:latin typeface="Helvetica Neue"/>
                <a:ea typeface="Helvetica Neue"/>
                <a:cs typeface="Helvetica Neue"/>
                <a:sym typeface="Helvetica Neue"/>
              </a:rPr>
              <a:t>Iedzīvotāju padomes-</a:t>
            </a:r>
            <a:r>
              <a:rPr lang="lv-LV" sz="1400" dirty="0">
                <a:effectLst/>
                <a:latin typeface="Helvetica Neue"/>
                <a:ea typeface="Helvetica Neue"/>
                <a:cs typeface="Helvetica Neue"/>
                <a:sym typeface="Helvetica Neue"/>
              </a:rPr>
              <a:t> Citiem vārdiem sakot – brīvprātīga pagastu iedzīvotāju grupa, ar mērķi aizstāvēt savas teritorijas attīstību, vajadzības un intereses, kuriem rūp sava pagasta/pilsētas vides attīstība. </a:t>
            </a:r>
            <a:endParaRPr lang="en-US" sz="1400" dirty="0">
              <a:effectLst/>
              <a:latin typeface="Helvetica Neue"/>
              <a:ea typeface="Helvetica Neue"/>
              <a:cs typeface="Helvetica Neue"/>
              <a:sym typeface="Helvetica Neue"/>
            </a:endParaRPr>
          </a:p>
          <a:p>
            <a:r>
              <a:rPr lang="lv-LV" sz="1400" dirty="0">
                <a:effectLst/>
                <a:latin typeface="Helvetica Neue"/>
                <a:ea typeface="Helvetica Neue"/>
                <a:cs typeface="Helvetica Neue"/>
                <a:sym typeface="Helvetica Neue"/>
              </a:rPr>
              <a:t>Padome pēc būtības ir iedzīvotāju “acis, ausis un sajūtas” par pašvaldības darbā nepieciešamajiem uzlabojumiem un ērtākai, efektīvākai funkciju izpildei.</a:t>
            </a:r>
            <a:endParaRPr lang="en-US" sz="1400" dirty="0">
              <a:effectLst/>
              <a:latin typeface="Helvetica Neue"/>
              <a:ea typeface="Helvetica Neue"/>
              <a:cs typeface="Helvetica Neue"/>
              <a:sym typeface="Helvetica Neue"/>
            </a:endParaRPr>
          </a:p>
          <a:p>
            <a:r>
              <a:rPr lang="lv-LV" sz="1400" b="1" dirty="0">
                <a:effectLst/>
                <a:latin typeface="Helvetica Neue"/>
                <a:ea typeface="Helvetica Neue"/>
                <a:cs typeface="Helvetica Neue"/>
                <a:sym typeface="Helvetica Neue"/>
              </a:rPr>
              <a:t>Mērķis - </a:t>
            </a:r>
            <a:r>
              <a:rPr lang="lv-LV" sz="1400" dirty="0">
                <a:effectLst/>
                <a:latin typeface="Helvetica Neue"/>
                <a:ea typeface="Helvetica Neue"/>
                <a:cs typeface="Helvetica Neue"/>
                <a:sym typeface="Helvetica Neue"/>
              </a:rPr>
              <a:t> nodrošināt vietējo kopienu iedzīvotāju interešu pārstāvību un pašvaldības teritorijas attīstību, veicinot iedzīvotāju savstarpējo sadarbību.</a:t>
            </a:r>
            <a:endParaRPr lang="en-US" sz="1400" dirty="0">
              <a:effectLst/>
              <a:latin typeface="Helvetica Neue"/>
              <a:ea typeface="Helvetica Neue"/>
              <a:cs typeface="Helvetica Neue"/>
              <a:sym typeface="Helvetica Neue"/>
            </a:endParaRPr>
          </a:p>
          <a:p>
            <a:r>
              <a:rPr lang="lv-LV" sz="1400" dirty="0">
                <a:effectLst/>
                <a:latin typeface="Helvetica Neue"/>
                <a:ea typeface="Helvetica Neue"/>
                <a:cs typeface="Helvetica Neue"/>
                <a:sym typeface="Helvetica Neue"/>
              </a:rPr>
              <a:t> </a:t>
            </a:r>
            <a:endParaRPr lang="en-US" sz="1400" dirty="0">
              <a:effectLst/>
              <a:latin typeface="Helvetica Neue"/>
              <a:ea typeface="Helvetica Neue"/>
              <a:cs typeface="Helvetica Neue"/>
              <a:sym typeface="Helvetica Neue"/>
            </a:endParaRPr>
          </a:p>
          <a:p>
            <a:endParaRPr lang="en-US" dirty="0"/>
          </a:p>
        </p:txBody>
      </p:sp>
    </p:spTree>
    <p:extLst>
      <p:ext uri="{BB962C8B-B14F-4D97-AF65-F5344CB8AC3E}">
        <p14:creationId xmlns:p14="http://schemas.microsoft.com/office/powerpoint/2010/main" val="1565193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defTabSz="286984" eaLnBrk="1" fontAlgn="auto" latinLnBrk="0" hangingPunct="1">
              <a:lnSpc>
                <a:spcPct val="117999"/>
              </a:lnSpc>
              <a:spcBef>
                <a:spcPts val="0"/>
              </a:spcBef>
              <a:spcAft>
                <a:spcPts val="0"/>
              </a:spcAft>
              <a:buClrTx/>
              <a:buSzTx/>
              <a:buFontTx/>
              <a:buNone/>
              <a:tabLst/>
              <a:defRPr/>
            </a:pPr>
            <a:r>
              <a:rPr lang="lv-LV" dirty="0"/>
              <a:t>2) </a:t>
            </a:r>
            <a:r>
              <a:rPr lang="lv-LV" sz="1400" i="1" dirty="0">
                <a:effectLst/>
                <a:latin typeface="Helvetica Neue"/>
                <a:ea typeface="Helvetica Neue"/>
                <a:cs typeface="Helvetica Neue"/>
                <a:sym typeface="Helvetica Neue"/>
              </a:rPr>
              <a:t>(publiskai lietošanai paredzēto teritoriju apgaismošana un uzturēšana; parku, skvēru un zaļo zonu ierīkošana un uzturēšana; </a:t>
            </a:r>
            <a:r>
              <a:rPr lang="lv-LV" sz="1400" i="1" dirty="0" err="1">
                <a:effectLst/>
                <a:latin typeface="Helvetica Neue"/>
                <a:ea typeface="Helvetica Neue"/>
                <a:cs typeface="Helvetica Neue"/>
                <a:sym typeface="Helvetica Neue"/>
              </a:rPr>
              <a:t>pretplūdu</a:t>
            </a:r>
            <a:r>
              <a:rPr lang="lv-LV" sz="1400" i="1" dirty="0">
                <a:effectLst/>
                <a:latin typeface="Helvetica Neue"/>
                <a:ea typeface="Helvetica Neue"/>
                <a:cs typeface="Helvetica Neue"/>
                <a:sym typeface="Helvetica Neue"/>
              </a:rPr>
              <a:t> pasākumi; kapsētu un beigto dzīvnieku apbedīšanas vietu izveidošana un uzturēšana), kā arī noteikt teritorijas un būvju uzturēšanas prasību noteikšana, ciktāl tā saistīta ar sabiedrības drošību, sanitārās tīrības uzturēšanu un pilsētvides ainavas saglabāšanu;</a:t>
            </a:r>
          </a:p>
          <a:p>
            <a:pPr marL="0" marR="0" lvl="0" indent="0" defTabSz="286984" eaLnBrk="1" fontAlgn="auto" latinLnBrk="0" hangingPunct="1">
              <a:lnSpc>
                <a:spcPct val="117999"/>
              </a:lnSpc>
              <a:spcBef>
                <a:spcPts val="0"/>
              </a:spcBef>
              <a:spcAft>
                <a:spcPts val="0"/>
              </a:spcAft>
              <a:buClrTx/>
              <a:buSzTx/>
              <a:buFontTx/>
              <a:buNone/>
              <a:tabLst/>
              <a:defRPr/>
            </a:pPr>
            <a:r>
              <a:rPr lang="lv-LV" sz="1400" dirty="0">
                <a:effectLst/>
                <a:latin typeface="Helvetica Neue"/>
                <a:ea typeface="Helvetica Neue"/>
                <a:cs typeface="Helvetica Neue"/>
                <a:sym typeface="Helvetica Neue"/>
              </a:rPr>
              <a:t>Iespēja piedalīties kultūras dzīve, kultūras mantojuma saglabāšanā,</a:t>
            </a:r>
          </a:p>
          <a:p>
            <a:pPr marL="0" marR="0" lvl="0" indent="0" defTabSz="286984" eaLnBrk="1" fontAlgn="auto" latinLnBrk="0" hangingPunct="1">
              <a:lnSpc>
                <a:spcPct val="117999"/>
              </a:lnSpc>
              <a:spcBef>
                <a:spcPts val="0"/>
              </a:spcBef>
              <a:spcAft>
                <a:spcPts val="0"/>
              </a:spcAft>
              <a:buClrTx/>
              <a:buSzTx/>
              <a:buFontTx/>
              <a:buNone/>
              <a:tabLst/>
              <a:defRPr/>
            </a:pPr>
            <a:r>
              <a:rPr lang="lv-LV" sz="1400" dirty="0">
                <a:effectLst/>
                <a:latin typeface="Helvetica Neue"/>
                <a:ea typeface="Helvetica Neue"/>
                <a:cs typeface="Helvetica Neue"/>
                <a:sym typeface="Helvetica Neue"/>
              </a:rPr>
              <a:t> tā pat saimnieciskās darbības sekmēšana un atbalsta sniegšana </a:t>
            </a:r>
            <a:endParaRPr lang="en-US" sz="1400" dirty="0">
              <a:effectLst/>
              <a:latin typeface="Helvetica Neue"/>
              <a:ea typeface="Helvetica Neue"/>
              <a:cs typeface="Helvetica Neue"/>
              <a:sym typeface="Helvetica Neue"/>
            </a:endParaRPr>
          </a:p>
          <a:p>
            <a:endParaRPr lang="en-US" dirty="0"/>
          </a:p>
        </p:txBody>
      </p:sp>
    </p:spTree>
    <p:extLst>
      <p:ext uri="{BB962C8B-B14F-4D97-AF65-F5344CB8AC3E}">
        <p14:creationId xmlns:p14="http://schemas.microsoft.com/office/powerpoint/2010/main" val="1763268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82809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Iedzīvotāju padome būs tiesīga</a:t>
            </a:r>
            <a:endParaRPr lang="en-US" dirty="0"/>
          </a:p>
        </p:txBody>
      </p:sp>
    </p:spTree>
    <p:extLst>
      <p:ext uri="{BB962C8B-B14F-4D97-AF65-F5344CB8AC3E}">
        <p14:creationId xmlns:p14="http://schemas.microsoft.com/office/powerpoint/2010/main" val="31613649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Photo - Vertical">
    <p:spTree>
      <p:nvGrpSpPr>
        <p:cNvPr id="1" name=""/>
        <p:cNvGrpSpPr/>
        <p:nvPr/>
      </p:nvGrpSpPr>
      <p:grpSpPr>
        <a:xfrm>
          <a:off x="0" y="0"/>
          <a:ext cx="0" cy="0"/>
          <a:chOff x="0" y="0"/>
          <a:chExt cx="0" cy="0"/>
        </a:xfrm>
      </p:grpSpPr>
      <p:sp>
        <p:nvSpPr>
          <p:cNvPr id="12" name="Shape 12"/>
          <p:cNvSpPr>
            <a:spLocks noGrp="1"/>
          </p:cNvSpPr>
          <p:nvPr>
            <p:ph type="body" sz="quarter" idx="13"/>
          </p:nvPr>
        </p:nvSpPr>
        <p:spPr>
          <a:xfrm>
            <a:off x="683846" y="1611923"/>
            <a:ext cx="8020499" cy="2735385"/>
          </a:xfrm>
          <a:prstGeom prst="rect">
            <a:avLst/>
          </a:prstGeom>
        </p:spPr>
        <p:txBody>
          <a:bodyPr anchor="t"/>
          <a:lstStyle>
            <a:lvl1pPr marL="0" indent="0" algn="l">
              <a:spcBef>
                <a:spcPts val="0"/>
              </a:spcBef>
              <a:buSzTx/>
              <a:buNone/>
              <a:defRPr sz="1200">
                <a:solidFill>
                  <a:schemeClr val="tx1"/>
                </a:solidFill>
                <a:latin typeface="Montserrat Light"/>
                <a:ea typeface="Montserrat Light"/>
                <a:cs typeface="Montserrat Light"/>
                <a:sym typeface="Montserrat Light"/>
              </a:defRPr>
            </a:lvl1pPr>
            <a:lvl2pPr marL="0" indent="228600" algn="l">
              <a:spcBef>
                <a:spcPts val="0"/>
              </a:spcBef>
              <a:buSzTx/>
              <a:buNone/>
              <a:defRPr sz="1200">
                <a:solidFill>
                  <a:schemeClr val="tx1"/>
                </a:solidFill>
                <a:latin typeface="Montserrat Light"/>
                <a:ea typeface="Montserrat Light"/>
                <a:cs typeface="Montserrat Light"/>
                <a:sym typeface="Montserrat Light"/>
              </a:defRPr>
            </a:lvl2pPr>
            <a:lvl3pPr marL="0" indent="457200" algn="l">
              <a:spcBef>
                <a:spcPts val="0"/>
              </a:spcBef>
              <a:buSzTx/>
              <a:buNone/>
              <a:defRPr sz="1200">
                <a:solidFill>
                  <a:schemeClr val="tx1"/>
                </a:solidFill>
                <a:latin typeface="Montserrat Light"/>
                <a:ea typeface="Montserrat Light"/>
                <a:cs typeface="Montserrat Light"/>
                <a:sym typeface="Montserrat Light"/>
              </a:defRPr>
            </a:lvl3pPr>
            <a:lvl4pPr marL="0" indent="685800" algn="l">
              <a:spcBef>
                <a:spcPts val="0"/>
              </a:spcBef>
              <a:buSzTx/>
              <a:buNone/>
              <a:defRPr sz="1200">
                <a:solidFill>
                  <a:schemeClr val="tx1"/>
                </a:solidFill>
                <a:latin typeface="Montserrat Light"/>
                <a:ea typeface="Montserrat Light"/>
                <a:cs typeface="Montserrat Light"/>
                <a:sym typeface="Montserrat Light"/>
              </a:defRPr>
            </a:lvl4pPr>
            <a:lvl5pPr marL="0" indent="914400" algn="l">
              <a:spcBef>
                <a:spcPts val="0"/>
              </a:spcBef>
              <a:buSzTx/>
              <a:buNone/>
              <a:defRPr sz="1200">
                <a:solidFill>
                  <a:schemeClr val="tx1"/>
                </a:solidFill>
                <a:latin typeface="Montserrat Light"/>
                <a:ea typeface="Montserrat Light"/>
                <a:cs typeface="Montserrat Light"/>
                <a:sym typeface="Montserrat Light"/>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5" name="Shape 11"/>
          <p:cNvSpPr>
            <a:spLocks noGrp="1"/>
          </p:cNvSpPr>
          <p:nvPr>
            <p:ph type="title" hasCustomPrompt="1"/>
          </p:nvPr>
        </p:nvSpPr>
        <p:spPr>
          <a:xfrm>
            <a:off x="683845" y="654538"/>
            <a:ext cx="4308231" cy="762000"/>
          </a:xfrm>
          <a:prstGeom prst="rect">
            <a:avLst/>
          </a:prstGeom>
        </p:spPr>
        <p:txBody>
          <a:bodyPr anchor="b">
            <a:normAutofit/>
          </a:bodyPr>
          <a:lstStyle>
            <a:lvl1pPr algn="l">
              <a:defRPr sz="2400" b="1">
                <a:solidFill>
                  <a:schemeClr val="tx2"/>
                </a:solidFill>
                <a:latin typeface="Locke-Bold"/>
                <a:ea typeface="Locke-Bold"/>
                <a:cs typeface="Locke-Bold"/>
                <a:sym typeface="Locke-Bold"/>
              </a:defRPr>
            </a:lvl1pPr>
          </a:lstStyle>
          <a:p>
            <a:r>
              <a:rPr lang="en-US" dirty="0"/>
              <a:t>TITLE TEXT</a:t>
            </a:r>
          </a:p>
        </p:txBody>
      </p:sp>
      <p:pic>
        <p:nvPicPr>
          <p:cNvPr id="13" name="Picture 12" descr="raksts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6706" y="767314"/>
            <a:ext cx="9144000" cy="649224"/>
          </a:xfrm>
          <a:prstGeom prst="rect">
            <a:avLst/>
          </a:prstGeom>
        </p:spPr>
      </p:pic>
      <p:sp>
        <p:nvSpPr>
          <p:cNvPr id="10" name="Shape 12"/>
          <p:cNvSpPr>
            <a:spLocks noGrp="1"/>
          </p:cNvSpPr>
          <p:nvPr>
            <p:ph type="body" sz="quarter" idx="12" hasCustomPrompt="1"/>
          </p:nvPr>
        </p:nvSpPr>
        <p:spPr>
          <a:xfrm>
            <a:off x="6657499" y="117232"/>
            <a:ext cx="2046846" cy="234462"/>
          </a:xfrm>
          <a:prstGeom prst="rect">
            <a:avLst/>
          </a:prstGeom>
        </p:spPr>
        <p:txBody>
          <a:bodyPr anchor="t"/>
          <a:lstStyle>
            <a:lvl1pPr marL="0" indent="0" algn="r">
              <a:spcBef>
                <a:spcPts val="0"/>
              </a:spcBef>
              <a:buSzTx/>
              <a:buNone/>
              <a:defRPr sz="900" b="1">
                <a:solidFill>
                  <a:schemeClr val="tx2"/>
                </a:solidFill>
                <a:latin typeface="Montserrat Light"/>
                <a:ea typeface="Montserrat Light"/>
                <a:cs typeface="Montserrat Light"/>
                <a:sym typeface="Montserrat Light"/>
              </a:defRPr>
            </a:lvl1pPr>
            <a:lvl2pPr marL="0" indent="228600" algn="r">
              <a:spcBef>
                <a:spcPts val="0"/>
              </a:spcBef>
              <a:buSzTx/>
              <a:buNone/>
              <a:defRPr sz="1200">
                <a:latin typeface="Montserrat Light"/>
                <a:ea typeface="Montserrat Light"/>
                <a:cs typeface="Montserrat Light"/>
                <a:sym typeface="Montserrat Light"/>
              </a:defRPr>
            </a:lvl2pPr>
            <a:lvl3pPr marL="0" indent="457200" algn="r">
              <a:spcBef>
                <a:spcPts val="0"/>
              </a:spcBef>
              <a:buSzTx/>
              <a:buNone/>
              <a:defRPr sz="1200">
                <a:latin typeface="Montserrat Light"/>
                <a:ea typeface="Montserrat Light"/>
                <a:cs typeface="Montserrat Light"/>
                <a:sym typeface="Montserrat Light"/>
              </a:defRPr>
            </a:lvl3pPr>
            <a:lvl4pPr marL="0" indent="685800" algn="r">
              <a:spcBef>
                <a:spcPts val="0"/>
              </a:spcBef>
              <a:buSzTx/>
              <a:buNone/>
              <a:defRPr sz="1200">
                <a:latin typeface="Montserrat Light"/>
                <a:ea typeface="Montserrat Light"/>
                <a:cs typeface="Montserrat Light"/>
                <a:sym typeface="Montserrat Light"/>
              </a:defRPr>
            </a:lvl4pPr>
            <a:lvl5pPr marL="0" indent="914400" algn="r">
              <a:spcBef>
                <a:spcPts val="0"/>
              </a:spcBef>
              <a:buSzTx/>
              <a:buNone/>
              <a:defRPr sz="1200">
                <a:latin typeface="Montserrat Light"/>
                <a:ea typeface="Montserrat Light"/>
                <a:cs typeface="Montserrat Light"/>
                <a:sym typeface="Montserrat Light"/>
              </a:defRPr>
            </a:lvl5pPr>
          </a:lstStyle>
          <a:p>
            <a:r>
              <a:rPr lang="en-US" dirty="0"/>
              <a:t>BODY LEVEL ONE</a:t>
            </a:r>
          </a:p>
        </p:txBody>
      </p:sp>
      <p:sp>
        <p:nvSpPr>
          <p:cNvPr id="14" name="Rectangle 13"/>
          <p:cNvSpPr/>
          <p:nvPr userDrawn="1"/>
        </p:nvSpPr>
        <p:spPr>
          <a:xfrm>
            <a:off x="8704345" y="196225"/>
            <a:ext cx="439655" cy="85025"/>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chemeClr val="tx2"/>
              </a:solidFill>
              <a:effectLst/>
              <a:uFillTx/>
              <a:latin typeface="+mn-lt"/>
              <a:ea typeface="+mn-ea"/>
              <a:cs typeface="+mn-cs"/>
              <a:sym typeface="Helvetica Light"/>
            </a:endParaRPr>
          </a:p>
        </p:txBody>
      </p:sp>
      <p:pic>
        <p:nvPicPr>
          <p:cNvPr id="8" name="Picture 7" descr="augsala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358" y="193045"/>
            <a:ext cx="9144000" cy="96012"/>
          </a:xfrm>
          <a:prstGeom prst="rect">
            <a:avLst/>
          </a:prstGeom>
        </p:spPr>
      </p:pic>
      <p:sp>
        <p:nvSpPr>
          <p:cNvPr id="9" name="Shape 12"/>
          <p:cNvSpPr>
            <a:spLocks noGrp="1"/>
          </p:cNvSpPr>
          <p:nvPr>
            <p:ph type="body" sz="quarter" idx="15" hasCustomPrompt="1"/>
          </p:nvPr>
        </p:nvSpPr>
        <p:spPr>
          <a:xfrm>
            <a:off x="683845" y="117232"/>
            <a:ext cx="2046846" cy="234462"/>
          </a:xfrm>
          <a:prstGeom prst="rect">
            <a:avLst/>
          </a:prstGeom>
        </p:spPr>
        <p:txBody>
          <a:bodyPr anchor="t"/>
          <a:lstStyle>
            <a:lvl1pPr marL="0" indent="0" algn="l">
              <a:spcBef>
                <a:spcPts val="0"/>
              </a:spcBef>
              <a:buSzTx/>
              <a:buNone/>
              <a:defRPr sz="900" b="1">
                <a:solidFill>
                  <a:schemeClr val="tx2"/>
                </a:solidFill>
                <a:latin typeface="Montserrat Light"/>
                <a:ea typeface="Montserrat Light"/>
                <a:cs typeface="Montserrat Light"/>
                <a:sym typeface="Montserrat Light"/>
              </a:defRPr>
            </a:lvl1pPr>
            <a:lvl2pPr marL="0" indent="228600" algn="r">
              <a:spcBef>
                <a:spcPts val="0"/>
              </a:spcBef>
              <a:buSzTx/>
              <a:buNone/>
              <a:defRPr sz="1200">
                <a:latin typeface="Montserrat Light"/>
                <a:ea typeface="Montserrat Light"/>
                <a:cs typeface="Montserrat Light"/>
                <a:sym typeface="Montserrat Light"/>
              </a:defRPr>
            </a:lvl2pPr>
            <a:lvl3pPr marL="0" indent="457200" algn="r">
              <a:spcBef>
                <a:spcPts val="0"/>
              </a:spcBef>
              <a:buSzTx/>
              <a:buNone/>
              <a:defRPr sz="1200">
                <a:latin typeface="Montserrat Light"/>
                <a:ea typeface="Montserrat Light"/>
                <a:cs typeface="Montserrat Light"/>
                <a:sym typeface="Montserrat Light"/>
              </a:defRPr>
            </a:lvl3pPr>
            <a:lvl4pPr marL="0" indent="685800" algn="r">
              <a:spcBef>
                <a:spcPts val="0"/>
              </a:spcBef>
              <a:buSzTx/>
              <a:buNone/>
              <a:defRPr sz="1200">
                <a:latin typeface="Montserrat Light"/>
                <a:ea typeface="Montserrat Light"/>
                <a:cs typeface="Montserrat Light"/>
                <a:sym typeface="Montserrat Light"/>
              </a:defRPr>
            </a:lvl4pPr>
            <a:lvl5pPr marL="0" indent="914400" algn="r">
              <a:spcBef>
                <a:spcPts val="0"/>
              </a:spcBef>
              <a:buSzTx/>
              <a:buNone/>
              <a:defRPr sz="1200">
                <a:latin typeface="Montserrat Light"/>
                <a:ea typeface="Montserrat Light"/>
                <a:cs typeface="Montserrat Light"/>
                <a:sym typeface="Montserrat Light"/>
              </a:defRPr>
            </a:lvl5pPr>
          </a:lstStyle>
          <a:p>
            <a:r>
              <a:rPr lang="en-US" dirty="0"/>
              <a:t>BODY LEVEL ONE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Photo - Vertical">
    <p:spTree>
      <p:nvGrpSpPr>
        <p:cNvPr id="1" name=""/>
        <p:cNvGrpSpPr/>
        <p:nvPr/>
      </p:nvGrpSpPr>
      <p:grpSpPr>
        <a:xfrm>
          <a:off x="0" y="0"/>
          <a:ext cx="0" cy="0"/>
          <a:chOff x="0" y="0"/>
          <a:chExt cx="0" cy="0"/>
        </a:xfrm>
      </p:grpSpPr>
      <p:sp>
        <p:nvSpPr>
          <p:cNvPr id="12" name="Shape 12"/>
          <p:cNvSpPr>
            <a:spLocks noGrp="1"/>
          </p:cNvSpPr>
          <p:nvPr>
            <p:ph type="body" sz="quarter" idx="13"/>
          </p:nvPr>
        </p:nvSpPr>
        <p:spPr>
          <a:xfrm>
            <a:off x="683846" y="1611923"/>
            <a:ext cx="3673231" cy="2735385"/>
          </a:xfrm>
          <a:prstGeom prst="rect">
            <a:avLst/>
          </a:prstGeom>
        </p:spPr>
        <p:txBody>
          <a:bodyPr anchor="t"/>
          <a:lstStyle>
            <a:lvl1pPr marL="0" indent="0" algn="l">
              <a:spcBef>
                <a:spcPts val="0"/>
              </a:spcBef>
              <a:buSzTx/>
              <a:buNone/>
              <a:defRPr sz="1200">
                <a:solidFill>
                  <a:schemeClr val="tx1"/>
                </a:solidFill>
                <a:latin typeface="Montserrat Light"/>
                <a:ea typeface="Montserrat Light"/>
                <a:cs typeface="Montserrat Light"/>
                <a:sym typeface="Montserrat Light"/>
              </a:defRPr>
            </a:lvl1pPr>
            <a:lvl2pPr marL="0" indent="228600" algn="l">
              <a:spcBef>
                <a:spcPts val="0"/>
              </a:spcBef>
              <a:buSzTx/>
              <a:buNone/>
              <a:defRPr sz="1200">
                <a:solidFill>
                  <a:schemeClr val="tx1"/>
                </a:solidFill>
                <a:latin typeface="Montserrat Light"/>
                <a:ea typeface="Montserrat Light"/>
                <a:cs typeface="Montserrat Light"/>
                <a:sym typeface="Montserrat Light"/>
              </a:defRPr>
            </a:lvl2pPr>
            <a:lvl3pPr marL="0" indent="457200" algn="l">
              <a:spcBef>
                <a:spcPts val="0"/>
              </a:spcBef>
              <a:buSzTx/>
              <a:buNone/>
              <a:defRPr sz="1200">
                <a:solidFill>
                  <a:schemeClr val="tx1"/>
                </a:solidFill>
                <a:latin typeface="Montserrat Light"/>
                <a:ea typeface="Montserrat Light"/>
                <a:cs typeface="Montserrat Light"/>
                <a:sym typeface="Montserrat Light"/>
              </a:defRPr>
            </a:lvl3pPr>
            <a:lvl4pPr marL="0" indent="685800" algn="l">
              <a:spcBef>
                <a:spcPts val="0"/>
              </a:spcBef>
              <a:buSzTx/>
              <a:buNone/>
              <a:defRPr sz="1200">
                <a:solidFill>
                  <a:schemeClr val="tx1"/>
                </a:solidFill>
                <a:latin typeface="Montserrat Light"/>
                <a:ea typeface="Montserrat Light"/>
                <a:cs typeface="Montserrat Light"/>
                <a:sym typeface="Montserrat Light"/>
              </a:defRPr>
            </a:lvl4pPr>
            <a:lvl5pPr marL="0" indent="914400" algn="l">
              <a:spcBef>
                <a:spcPts val="0"/>
              </a:spcBef>
              <a:buSzTx/>
              <a:buNone/>
              <a:defRPr sz="1200">
                <a:solidFill>
                  <a:schemeClr val="tx1"/>
                </a:solidFill>
                <a:latin typeface="Montserrat Light"/>
                <a:ea typeface="Montserrat Light"/>
                <a:cs typeface="Montserrat Light"/>
                <a:sym typeface="Montserrat Light"/>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5" name="Shape 11"/>
          <p:cNvSpPr>
            <a:spLocks noGrp="1"/>
          </p:cNvSpPr>
          <p:nvPr>
            <p:ph type="title" hasCustomPrompt="1"/>
          </p:nvPr>
        </p:nvSpPr>
        <p:spPr>
          <a:xfrm>
            <a:off x="683846" y="654538"/>
            <a:ext cx="3673232" cy="762000"/>
          </a:xfrm>
          <a:prstGeom prst="rect">
            <a:avLst/>
          </a:prstGeom>
        </p:spPr>
        <p:txBody>
          <a:bodyPr anchor="b">
            <a:normAutofit/>
          </a:bodyPr>
          <a:lstStyle>
            <a:lvl1pPr algn="l">
              <a:defRPr sz="2400" b="1">
                <a:solidFill>
                  <a:schemeClr val="tx2"/>
                </a:solidFill>
                <a:latin typeface="Locke-Bold"/>
                <a:ea typeface="Locke-Bold"/>
                <a:cs typeface="Locke-Bold"/>
                <a:sym typeface="Locke-Bold"/>
              </a:defRPr>
            </a:lvl1pPr>
          </a:lstStyle>
          <a:p>
            <a:r>
              <a:rPr lang="en-US" dirty="0"/>
              <a:t>TITLE TEXT</a:t>
            </a:r>
          </a:p>
        </p:txBody>
      </p:sp>
      <p:sp>
        <p:nvSpPr>
          <p:cNvPr id="10" name="Shape 12"/>
          <p:cNvSpPr>
            <a:spLocks noGrp="1"/>
          </p:cNvSpPr>
          <p:nvPr>
            <p:ph type="body" sz="quarter" idx="12" hasCustomPrompt="1"/>
          </p:nvPr>
        </p:nvSpPr>
        <p:spPr>
          <a:xfrm>
            <a:off x="6657499" y="117232"/>
            <a:ext cx="2046846" cy="234462"/>
          </a:xfrm>
          <a:prstGeom prst="rect">
            <a:avLst/>
          </a:prstGeom>
        </p:spPr>
        <p:txBody>
          <a:bodyPr anchor="t"/>
          <a:lstStyle>
            <a:lvl1pPr marL="0" indent="0" algn="r">
              <a:spcBef>
                <a:spcPts val="0"/>
              </a:spcBef>
              <a:buSzTx/>
              <a:buNone/>
              <a:defRPr sz="900" b="1">
                <a:solidFill>
                  <a:schemeClr val="tx2"/>
                </a:solidFill>
                <a:latin typeface="Montserrat Light"/>
                <a:ea typeface="Montserrat Light"/>
                <a:cs typeface="Montserrat Light"/>
                <a:sym typeface="Montserrat Light"/>
              </a:defRPr>
            </a:lvl1pPr>
            <a:lvl2pPr marL="0" indent="228600" algn="r">
              <a:spcBef>
                <a:spcPts val="0"/>
              </a:spcBef>
              <a:buSzTx/>
              <a:buNone/>
              <a:defRPr sz="1200">
                <a:latin typeface="Montserrat Light"/>
                <a:ea typeface="Montserrat Light"/>
                <a:cs typeface="Montserrat Light"/>
                <a:sym typeface="Montserrat Light"/>
              </a:defRPr>
            </a:lvl2pPr>
            <a:lvl3pPr marL="0" indent="457200" algn="r">
              <a:spcBef>
                <a:spcPts val="0"/>
              </a:spcBef>
              <a:buSzTx/>
              <a:buNone/>
              <a:defRPr sz="1200">
                <a:latin typeface="Montserrat Light"/>
                <a:ea typeface="Montserrat Light"/>
                <a:cs typeface="Montserrat Light"/>
                <a:sym typeface="Montserrat Light"/>
              </a:defRPr>
            </a:lvl3pPr>
            <a:lvl4pPr marL="0" indent="685800" algn="r">
              <a:spcBef>
                <a:spcPts val="0"/>
              </a:spcBef>
              <a:buSzTx/>
              <a:buNone/>
              <a:defRPr sz="1200">
                <a:latin typeface="Montserrat Light"/>
                <a:ea typeface="Montserrat Light"/>
                <a:cs typeface="Montserrat Light"/>
                <a:sym typeface="Montserrat Light"/>
              </a:defRPr>
            </a:lvl4pPr>
            <a:lvl5pPr marL="0" indent="914400" algn="r">
              <a:spcBef>
                <a:spcPts val="0"/>
              </a:spcBef>
              <a:buSzTx/>
              <a:buNone/>
              <a:defRPr sz="1200">
                <a:latin typeface="Montserrat Light"/>
                <a:ea typeface="Montserrat Light"/>
                <a:cs typeface="Montserrat Light"/>
                <a:sym typeface="Montserrat Light"/>
              </a:defRPr>
            </a:lvl5pPr>
          </a:lstStyle>
          <a:p>
            <a:r>
              <a:rPr lang="en-US" dirty="0"/>
              <a:t>BODY LEVEL ONE</a:t>
            </a:r>
          </a:p>
        </p:txBody>
      </p:sp>
      <p:sp>
        <p:nvSpPr>
          <p:cNvPr id="13" name="Picture Placeholder 9"/>
          <p:cNvSpPr>
            <a:spLocks noGrp="1"/>
          </p:cNvSpPr>
          <p:nvPr>
            <p:ph type="pic" sz="quarter" idx="14"/>
          </p:nvPr>
        </p:nvSpPr>
        <p:spPr>
          <a:xfrm>
            <a:off x="4684679" y="722921"/>
            <a:ext cx="1972820" cy="2002693"/>
          </a:xfrm>
          <a:prstGeom prst="rect">
            <a:avLst/>
          </a:prstGeom>
          <a:solidFill>
            <a:schemeClr val="accent4"/>
          </a:solidFill>
        </p:spPr>
        <p:txBody>
          <a:bodyPr lIns="108000" anchor="b">
            <a:noAutofit/>
          </a:bodyPr>
          <a:lstStyle>
            <a:lvl1pPr marL="0" indent="0" algn="r">
              <a:buFontTx/>
              <a:buNone/>
              <a:defRPr sz="2400" baseline="0">
                <a:solidFill>
                  <a:schemeClr val="accent2"/>
                </a:solidFill>
                <a:latin typeface="Proxima Nova"/>
              </a:defRPr>
            </a:lvl1pPr>
          </a:lstStyle>
          <a:p>
            <a:pPr lvl="0"/>
            <a:endParaRPr lang="en-US" noProof="0" dirty="0"/>
          </a:p>
        </p:txBody>
      </p:sp>
      <p:sp>
        <p:nvSpPr>
          <p:cNvPr id="14" name="Picture Placeholder 9"/>
          <p:cNvSpPr>
            <a:spLocks noGrp="1"/>
          </p:cNvSpPr>
          <p:nvPr>
            <p:ph type="pic" sz="quarter" idx="15"/>
          </p:nvPr>
        </p:nvSpPr>
        <p:spPr>
          <a:xfrm>
            <a:off x="6731525" y="722921"/>
            <a:ext cx="1972820" cy="2002693"/>
          </a:xfrm>
          <a:prstGeom prst="rect">
            <a:avLst/>
          </a:prstGeom>
          <a:solidFill>
            <a:schemeClr val="accent4"/>
          </a:solidFill>
        </p:spPr>
        <p:txBody>
          <a:bodyPr lIns="108000" anchor="b">
            <a:noAutofit/>
          </a:bodyPr>
          <a:lstStyle>
            <a:lvl1pPr marL="0" indent="0" algn="r">
              <a:buFontTx/>
              <a:buNone/>
              <a:defRPr sz="2400" baseline="0">
                <a:solidFill>
                  <a:schemeClr val="accent2"/>
                </a:solidFill>
                <a:latin typeface="Proxima Nova"/>
              </a:defRPr>
            </a:lvl1pPr>
          </a:lstStyle>
          <a:p>
            <a:pPr lvl="0"/>
            <a:endParaRPr lang="en-US" noProof="0" dirty="0"/>
          </a:p>
        </p:txBody>
      </p:sp>
      <p:sp>
        <p:nvSpPr>
          <p:cNvPr id="16" name="Picture Placeholder 9"/>
          <p:cNvSpPr>
            <a:spLocks noGrp="1"/>
          </p:cNvSpPr>
          <p:nvPr>
            <p:ph type="pic" sz="quarter" idx="16"/>
          </p:nvPr>
        </p:nvSpPr>
        <p:spPr>
          <a:xfrm>
            <a:off x="6731525" y="2790020"/>
            <a:ext cx="1972820" cy="1938285"/>
          </a:xfrm>
          <a:prstGeom prst="rect">
            <a:avLst/>
          </a:prstGeom>
          <a:solidFill>
            <a:schemeClr val="accent4"/>
          </a:solidFill>
        </p:spPr>
        <p:txBody>
          <a:bodyPr lIns="108000" anchor="b">
            <a:noAutofit/>
          </a:bodyPr>
          <a:lstStyle>
            <a:lvl1pPr marL="0" indent="0" algn="r">
              <a:buFontTx/>
              <a:buNone/>
              <a:defRPr sz="2400" baseline="0">
                <a:solidFill>
                  <a:schemeClr val="accent2"/>
                </a:solidFill>
                <a:latin typeface="Proxima Nova"/>
              </a:defRPr>
            </a:lvl1pPr>
          </a:lstStyle>
          <a:p>
            <a:pPr lvl="0"/>
            <a:endParaRPr lang="en-US" noProof="0" dirty="0"/>
          </a:p>
        </p:txBody>
      </p:sp>
      <p:sp>
        <p:nvSpPr>
          <p:cNvPr id="17" name="Picture Placeholder 9"/>
          <p:cNvSpPr>
            <a:spLocks noGrp="1"/>
          </p:cNvSpPr>
          <p:nvPr>
            <p:ph type="pic" sz="quarter" idx="17"/>
          </p:nvPr>
        </p:nvSpPr>
        <p:spPr>
          <a:xfrm>
            <a:off x="4684679" y="2790020"/>
            <a:ext cx="1972820" cy="1938285"/>
          </a:xfrm>
          <a:prstGeom prst="rect">
            <a:avLst/>
          </a:prstGeom>
          <a:solidFill>
            <a:schemeClr val="accent4"/>
          </a:solidFill>
        </p:spPr>
        <p:txBody>
          <a:bodyPr lIns="108000" anchor="b">
            <a:noAutofit/>
          </a:bodyPr>
          <a:lstStyle>
            <a:lvl1pPr marL="0" indent="0" algn="r">
              <a:buFontTx/>
              <a:buNone/>
              <a:defRPr sz="2400" baseline="0">
                <a:solidFill>
                  <a:schemeClr val="accent2"/>
                </a:solidFill>
                <a:latin typeface="Proxima Nova"/>
              </a:defRPr>
            </a:lvl1pPr>
          </a:lstStyle>
          <a:p>
            <a:pPr lvl="0"/>
            <a:endParaRPr lang="en-US" noProof="0" dirty="0"/>
          </a:p>
        </p:txBody>
      </p:sp>
      <p:sp>
        <p:nvSpPr>
          <p:cNvPr id="19" name="Rectangle 18"/>
          <p:cNvSpPr/>
          <p:nvPr userDrawn="1"/>
        </p:nvSpPr>
        <p:spPr>
          <a:xfrm>
            <a:off x="8704345" y="196225"/>
            <a:ext cx="439655" cy="85025"/>
          </a:xfrm>
          <a:prstGeom prst="rect">
            <a:avLst/>
          </a:prstGeom>
          <a:solidFill>
            <a:srgbClr val="00796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chemeClr val="tx2"/>
              </a:solidFill>
              <a:effectLst/>
              <a:uFillTx/>
              <a:latin typeface="+mn-lt"/>
              <a:ea typeface="+mn-ea"/>
              <a:cs typeface="+mn-cs"/>
              <a:sym typeface="Helvetica Light"/>
            </a:endParaRPr>
          </a:p>
        </p:txBody>
      </p:sp>
      <p:sp>
        <p:nvSpPr>
          <p:cNvPr id="20" name="Rectangle 19"/>
          <p:cNvSpPr/>
          <p:nvPr userDrawn="1"/>
        </p:nvSpPr>
        <p:spPr>
          <a:xfrm>
            <a:off x="1" y="5058475"/>
            <a:ext cx="9144000" cy="85025"/>
          </a:xfrm>
          <a:prstGeom prst="rect">
            <a:avLst/>
          </a:prstGeom>
          <a:solidFill>
            <a:srgbClr val="00796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chemeClr val="tx2"/>
              </a:solidFill>
              <a:effectLst/>
              <a:uFillTx/>
              <a:latin typeface="+mn-lt"/>
              <a:ea typeface="+mn-ea"/>
              <a:cs typeface="+mn-cs"/>
              <a:sym typeface="Helvetica Light"/>
            </a:endParaRPr>
          </a:p>
        </p:txBody>
      </p:sp>
      <p:pic>
        <p:nvPicPr>
          <p:cNvPr id="21" name="Picture 20" descr="augsala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358" y="193045"/>
            <a:ext cx="9144000" cy="96012"/>
          </a:xfrm>
          <a:prstGeom prst="rect">
            <a:avLst/>
          </a:prstGeom>
        </p:spPr>
      </p:pic>
      <p:sp>
        <p:nvSpPr>
          <p:cNvPr id="22" name="Shape 12"/>
          <p:cNvSpPr>
            <a:spLocks noGrp="1"/>
          </p:cNvSpPr>
          <p:nvPr>
            <p:ph type="body" sz="quarter" idx="18" hasCustomPrompt="1"/>
          </p:nvPr>
        </p:nvSpPr>
        <p:spPr>
          <a:xfrm>
            <a:off x="683845" y="117232"/>
            <a:ext cx="2046846" cy="234462"/>
          </a:xfrm>
          <a:prstGeom prst="rect">
            <a:avLst/>
          </a:prstGeom>
        </p:spPr>
        <p:txBody>
          <a:bodyPr anchor="t"/>
          <a:lstStyle>
            <a:lvl1pPr marL="0" indent="0" algn="l">
              <a:spcBef>
                <a:spcPts val="0"/>
              </a:spcBef>
              <a:buSzTx/>
              <a:buNone/>
              <a:defRPr sz="900" b="1">
                <a:solidFill>
                  <a:schemeClr val="tx2"/>
                </a:solidFill>
                <a:latin typeface="Montserrat Light"/>
                <a:ea typeface="Montserrat Light"/>
                <a:cs typeface="Montserrat Light"/>
                <a:sym typeface="Montserrat Light"/>
              </a:defRPr>
            </a:lvl1pPr>
            <a:lvl2pPr marL="0" indent="228600" algn="r">
              <a:spcBef>
                <a:spcPts val="0"/>
              </a:spcBef>
              <a:buSzTx/>
              <a:buNone/>
              <a:defRPr sz="1200">
                <a:latin typeface="Montserrat Light"/>
                <a:ea typeface="Montserrat Light"/>
                <a:cs typeface="Montserrat Light"/>
                <a:sym typeface="Montserrat Light"/>
              </a:defRPr>
            </a:lvl2pPr>
            <a:lvl3pPr marL="0" indent="457200" algn="r">
              <a:spcBef>
                <a:spcPts val="0"/>
              </a:spcBef>
              <a:buSzTx/>
              <a:buNone/>
              <a:defRPr sz="1200">
                <a:latin typeface="Montserrat Light"/>
                <a:ea typeface="Montserrat Light"/>
                <a:cs typeface="Montserrat Light"/>
                <a:sym typeface="Montserrat Light"/>
              </a:defRPr>
            </a:lvl3pPr>
            <a:lvl4pPr marL="0" indent="685800" algn="r">
              <a:spcBef>
                <a:spcPts val="0"/>
              </a:spcBef>
              <a:buSzTx/>
              <a:buNone/>
              <a:defRPr sz="1200">
                <a:latin typeface="Montserrat Light"/>
                <a:ea typeface="Montserrat Light"/>
                <a:cs typeface="Montserrat Light"/>
                <a:sym typeface="Montserrat Light"/>
              </a:defRPr>
            </a:lvl4pPr>
            <a:lvl5pPr marL="0" indent="914400" algn="r">
              <a:spcBef>
                <a:spcPts val="0"/>
              </a:spcBef>
              <a:buSzTx/>
              <a:buNone/>
              <a:defRPr sz="1200">
                <a:latin typeface="Montserrat Light"/>
                <a:ea typeface="Montserrat Light"/>
                <a:cs typeface="Montserrat Light"/>
                <a:sym typeface="Montserrat Light"/>
              </a:defRPr>
            </a:lvl5pPr>
          </a:lstStyle>
          <a:p>
            <a:r>
              <a:rPr lang="en-US" dirty="0"/>
              <a:t>BODY LEVEL ONE</a:t>
            </a:r>
          </a:p>
        </p:txBody>
      </p:sp>
    </p:spTree>
    <p:extLst>
      <p:ext uri="{BB962C8B-B14F-4D97-AF65-F5344CB8AC3E}">
        <p14:creationId xmlns:p14="http://schemas.microsoft.com/office/powerpoint/2010/main" val="341385495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Photo - Vertical">
    <p:spTree>
      <p:nvGrpSpPr>
        <p:cNvPr id="1" name=""/>
        <p:cNvGrpSpPr/>
        <p:nvPr/>
      </p:nvGrpSpPr>
      <p:grpSpPr>
        <a:xfrm>
          <a:off x="0" y="0"/>
          <a:ext cx="0" cy="0"/>
          <a:chOff x="0" y="0"/>
          <a:chExt cx="0" cy="0"/>
        </a:xfrm>
      </p:grpSpPr>
      <p:sp>
        <p:nvSpPr>
          <p:cNvPr id="12" name="Shape 12"/>
          <p:cNvSpPr>
            <a:spLocks noGrp="1"/>
          </p:cNvSpPr>
          <p:nvPr>
            <p:ph type="body" sz="quarter" idx="13"/>
          </p:nvPr>
        </p:nvSpPr>
        <p:spPr>
          <a:xfrm>
            <a:off x="683846" y="1611923"/>
            <a:ext cx="3673231" cy="2735385"/>
          </a:xfrm>
          <a:prstGeom prst="rect">
            <a:avLst/>
          </a:prstGeom>
        </p:spPr>
        <p:txBody>
          <a:bodyPr anchor="t"/>
          <a:lstStyle>
            <a:lvl1pPr marL="0" indent="0" algn="l">
              <a:spcBef>
                <a:spcPts val="0"/>
              </a:spcBef>
              <a:buSzTx/>
              <a:buNone/>
              <a:defRPr sz="1200">
                <a:solidFill>
                  <a:schemeClr val="tx1"/>
                </a:solidFill>
                <a:latin typeface="Montserrat Light"/>
                <a:ea typeface="Montserrat Light"/>
                <a:cs typeface="Montserrat Light"/>
                <a:sym typeface="Montserrat Light"/>
              </a:defRPr>
            </a:lvl1pPr>
            <a:lvl2pPr marL="0" indent="228600" algn="l">
              <a:spcBef>
                <a:spcPts val="0"/>
              </a:spcBef>
              <a:buSzTx/>
              <a:buNone/>
              <a:defRPr sz="1200">
                <a:solidFill>
                  <a:schemeClr val="tx1"/>
                </a:solidFill>
                <a:latin typeface="Montserrat Light"/>
                <a:ea typeface="Montserrat Light"/>
                <a:cs typeface="Montserrat Light"/>
                <a:sym typeface="Montserrat Light"/>
              </a:defRPr>
            </a:lvl2pPr>
            <a:lvl3pPr marL="0" indent="457200" algn="l">
              <a:spcBef>
                <a:spcPts val="0"/>
              </a:spcBef>
              <a:buSzTx/>
              <a:buNone/>
              <a:defRPr sz="1200">
                <a:solidFill>
                  <a:schemeClr val="tx1"/>
                </a:solidFill>
                <a:latin typeface="Montserrat Light"/>
                <a:ea typeface="Montserrat Light"/>
                <a:cs typeface="Montserrat Light"/>
                <a:sym typeface="Montserrat Light"/>
              </a:defRPr>
            </a:lvl3pPr>
            <a:lvl4pPr marL="0" indent="685800" algn="l">
              <a:spcBef>
                <a:spcPts val="0"/>
              </a:spcBef>
              <a:buSzTx/>
              <a:buNone/>
              <a:defRPr sz="1200">
                <a:solidFill>
                  <a:schemeClr val="tx1"/>
                </a:solidFill>
                <a:latin typeface="Montserrat Light"/>
                <a:ea typeface="Montserrat Light"/>
                <a:cs typeface="Montserrat Light"/>
                <a:sym typeface="Montserrat Light"/>
              </a:defRPr>
            </a:lvl4pPr>
            <a:lvl5pPr marL="0" indent="914400" algn="l">
              <a:spcBef>
                <a:spcPts val="0"/>
              </a:spcBef>
              <a:buSzTx/>
              <a:buNone/>
              <a:defRPr sz="1200">
                <a:solidFill>
                  <a:schemeClr val="tx1"/>
                </a:solidFill>
                <a:latin typeface="Montserrat Light"/>
                <a:ea typeface="Montserrat Light"/>
                <a:cs typeface="Montserrat Light"/>
                <a:sym typeface="Montserrat Light"/>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5" name="Shape 11"/>
          <p:cNvSpPr>
            <a:spLocks noGrp="1"/>
          </p:cNvSpPr>
          <p:nvPr>
            <p:ph type="title" hasCustomPrompt="1"/>
          </p:nvPr>
        </p:nvSpPr>
        <p:spPr>
          <a:xfrm>
            <a:off x="683846" y="654538"/>
            <a:ext cx="3673232" cy="762000"/>
          </a:xfrm>
          <a:prstGeom prst="rect">
            <a:avLst/>
          </a:prstGeom>
        </p:spPr>
        <p:txBody>
          <a:bodyPr anchor="b">
            <a:normAutofit/>
          </a:bodyPr>
          <a:lstStyle>
            <a:lvl1pPr algn="l">
              <a:defRPr sz="2400" b="1">
                <a:solidFill>
                  <a:schemeClr val="tx2"/>
                </a:solidFill>
                <a:latin typeface="Locke-Bold"/>
                <a:ea typeface="Locke-Bold"/>
                <a:cs typeface="Locke-Bold"/>
                <a:sym typeface="Locke-Bold"/>
              </a:defRPr>
            </a:lvl1pPr>
          </a:lstStyle>
          <a:p>
            <a:r>
              <a:rPr lang="en-US" dirty="0"/>
              <a:t>TITLE TEXT</a:t>
            </a:r>
          </a:p>
        </p:txBody>
      </p:sp>
      <p:sp>
        <p:nvSpPr>
          <p:cNvPr id="10" name="Shape 12"/>
          <p:cNvSpPr>
            <a:spLocks noGrp="1"/>
          </p:cNvSpPr>
          <p:nvPr>
            <p:ph type="body" sz="quarter" idx="12" hasCustomPrompt="1"/>
          </p:nvPr>
        </p:nvSpPr>
        <p:spPr>
          <a:xfrm>
            <a:off x="6657499" y="117232"/>
            <a:ext cx="2046846" cy="234462"/>
          </a:xfrm>
          <a:prstGeom prst="rect">
            <a:avLst/>
          </a:prstGeom>
        </p:spPr>
        <p:txBody>
          <a:bodyPr anchor="t"/>
          <a:lstStyle>
            <a:lvl1pPr marL="0" indent="0" algn="r">
              <a:spcBef>
                <a:spcPts val="0"/>
              </a:spcBef>
              <a:buSzTx/>
              <a:buNone/>
              <a:defRPr sz="900" b="1">
                <a:solidFill>
                  <a:schemeClr val="tx2"/>
                </a:solidFill>
                <a:latin typeface="Montserrat Light"/>
                <a:ea typeface="Montserrat Light"/>
                <a:cs typeface="Montserrat Light"/>
                <a:sym typeface="Montserrat Light"/>
              </a:defRPr>
            </a:lvl1pPr>
            <a:lvl2pPr marL="0" indent="228600" algn="r">
              <a:spcBef>
                <a:spcPts val="0"/>
              </a:spcBef>
              <a:buSzTx/>
              <a:buNone/>
              <a:defRPr sz="1200">
                <a:latin typeface="Montserrat Light"/>
                <a:ea typeface="Montserrat Light"/>
                <a:cs typeface="Montserrat Light"/>
                <a:sym typeface="Montserrat Light"/>
              </a:defRPr>
            </a:lvl2pPr>
            <a:lvl3pPr marL="0" indent="457200" algn="r">
              <a:spcBef>
                <a:spcPts val="0"/>
              </a:spcBef>
              <a:buSzTx/>
              <a:buNone/>
              <a:defRPr sz="1200">
                <a:latin typeface="Montserrat Light"/>
                <a:ea typeface="Montserrat Light"/>
                <a:cs typeface="Montserrat Light"/>
                <a:sym typeface="Montserrat Light"/>
              </a:defRPr>
            </a:lvl3pPr>
            <a:lvl4pPr marL="0" indent="685800" algn="r">
              <a:spcBef>
                <a:spcPts val="0"/>
              </a:spcBef>
              <a:buSzTx/>
              <a:buNone/>
              <a:defRPr sz="1200">
                <a:latin typeface="Montserrat Light"/>
                <a:ea typeface="Montserrat Light"/>
                <a:cs typeface="Montserrat Light"/>
                <a:sym typeface="Montserrat Light"/>
              </a:defRPr>
            </a:lvl4pPr>
            <a:lvl5pPr marL="0" indent="914400" algn="r">
              <a:spcBef>
                <a:spcPts val="0"/>
              </a:spcBef>
              <a:buSzTx/>
              <a:buNone/>
              <a:defRPr sz="1200">
                <a:latin typeface="Montserrat Light"/>
                <a:ea typeface="Montserrat Light"/>
                <a:cs typeface="Montserrat Light"/>
                <a:sym typeface="Montserrat Light"/>
              </a:defRPr>
            </a:lvl5pPr>
          </a:lstStyle>
          <a:p>
            <a:r>
              <a:rPr lang="en-US" dirty="0"/>
              <a:t>BODY LEVEL ONE</a:t>
            </a:r>
          </a:p>
        </p:txBody>
      </p:sp>
      <p:sp>
        <p:nvSpPr>
          <p:cNvPr id="13" name="Picture Placeholder 9"/>
          <p:cNvSpPr>
            <a:spLocks noGrp="1"/>
          </p:cNvSpPr>
          <p:nvPr>
            <p:ph type="pic" sz="quarter" idx="14"/>
          </p:nvPr>
        </p:nvSpPr>
        <p:spPr>
          <a:xfrm>
            <a:off x="4684679" y="722921"/>
            <a:ext cx="4019666" cy="2002693"/>
          </a:xfrm>
          <a:prstGeom prst="rect">
            <a:avLst/>
          </a:prstGeom>
          <a:solidFill>
            <a:schemeClr val="accent4"/>
          </a:solidFill>
        </p:spPr>
        <p:txBody>
          <a:bodyPr lIns="108000" anchor="b">
            <a:noAutofit/>
          </a:bodyPr>
          <a:lstStyle>
            <a:lvl1pPr marL="0" indent="0" algn="r">
              <a:buFontTx/>
              <a:buNone/>
              <a:defRPr sz="2400" baseline="0">
                <a:solidFill>
                  <a:schemeClr val="accent2"/>
                </a:solidFill>
                <a:latin typeface="Proxima Nova"/>
              </a:defRPr>
            </a:lvl1pPr>
          </a:lstStyle>
          <a:p>
            <a:pPr lvl="0"/>
            <a:endParaRPr lang="en-US" noProof="0" dirty="0"/>
          </a:p>
        </p:txBody>
      </p:sp>
      <p:sp>
        <p:nvSpPr>
          <p:cNvPr id="16" name="Picture Placeholder 9"/>
          <p:cNvSpPr>
            <a:spLocks noGrp="1"/>
          </p:cNvSpPr>
          <p:nvPr>
            <p:ph type="pic" sz="quarter" idx="16"/>
          </p:nvPr>
        </p:nvSpPr>
        <p:spPr>
          <a:xfrm>
            <a:off x="6731525" y="2790020"/>
            <a:ext cx="1972820" cy="1938285"/>
          </a:xfrm>
          <a:prstGeom prst="rect">
            <a:avLst/>
          </a:prstGeom>
          <a:solidFill>
            <a:schemeClr val="accent4"/>
          </a:solidFill>
        </p:spPr>
        <p:txBody>
          <a:bodyPr lIns="108000" anchor="b">
            <a:noAutofit/>
          </a:bodyPr>
          <a:lstStyle>
            <a:lvl1pPr marL="0" indent="0" algn="r">
              <a:buFontTx/>
              <a:buNone/>
              <a:defRPr sz="2400" baseline="0">
                <a:solidFill>
                  <a:schemeClr val="accent2"/>
                </a:solidFill>
                <a:latin typeface="Proxima Nova"/>
              </a:defRPr>
            </a:lvl1pPr>
          </a:lstStyle>
          <a:p>
            <a:pPr lvl="0"/>
            <a:endParaRPr lang="en-US" noProof="0" dirty="0"/>
          </a:p>
        </p:txBody>
      </p:sp>
      <p:sp>
        <p:nvSpPr>
          <p:cNvPr id="17" name="Picture Placeholder 9"/>
          <p:cNvSpPr>
            <a:spLocks noGrp="1"/>
          </p:cNvSpPr>
          <p:nvPr>
            <p:ph type="pic" sz="quarter" idx="17"/>
          </p:nvPr>
        </p:nvSpPr>
        <p:spPr>
          <a:xfrm>
            <a:off x="4684679" y="2790020"/>
            <a:ext cx="1972820" cy="1938285"/>
          </a:xfrm>
          <a:prstGeom prst="rect">
            <a:avLst/>
          </a:prstGeom>
          <a:solidFill>
            <a:schemeClr val="accent4"/>
          </a:solidFill>
        </p:spPr>
        <p:txBody>
          <a:bodyPr lIns="108000" anchor="b">
            <a:noAutofit/>
          </a:bodyPr>
          <a:lstStyle>
            <a:lvl1pPr marL="0" indent="0" algn="r">
              <a:buFontTx/>
              <a:buNone/>
              <a:defRPr sz="2400" baseline="0">
                <a:solidFill>
                  <a:schemeClr val="accent2"/>
                </a:solidFill>
                <a:latin typeface="Proxima Nova"/>
              </a:defRPr>
            </a:lvl1pPr>
          </a:lstStyle>
          <a:p>
            <a:pPr lvl="0"/>
            <a:endParaRPr lang="en-US" noProof="0" dirty="0"/>
          </a:p>
        </p:txBody>
      </p:sp>
      <p:sp>
        <p:nvSpPr>
          <p:cNvPr id="19" name="Rectangle 18"/>
          <p:cNvSpPr/>
          <p:nvPr userDrawn="1"/>
        </p:nvSpPr>
        <p:spPr>
          <a:xfrm>
            <a:off x="8704345" y="196225"/>
            <a:ext cx="439655" cy="85025"/>
          </a:xfrm>
          <a:prstGeom prst="rect">
            <a:avLst/>
          </a:prstGeom>
          <a:solidFill>
            <a:srgbClr val="00796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chemeClr val="tx2"/>
              </a:solidFill>
              <a:effectLst/>
              <a:uFillTx/>
              <a:latin typeface="+mn-lt"/>
              <a:ea typeface="+mn-ea"/>
              <a:cs typeface="+mn-cs"/>
              <a:sym typeface="Helvetica Light"/>
            </a:endParaRPr>
          </a:p>
        </p:txBody>
      </p:sp>
      <p:sp>
        <p:nvSpPr>
          <p:cNvPr id="11" name="Rectangle 10"/>
          <p:cNvSpPr/>
          <p:nvPr userDrawn="1"/>
        </p:nvSpPr>
        <p:spPr>
          <a:xfrm>
            <a:off x="1" y="5058475"/>
            <a:ext cx="9144000" cy="85025"/>
          </a:xfrm>
          <a:prstGeom prst="rect">
            <a:avLst/>
          </a:prstGeom>
          <a:solidFill>
            <a:srgbClr val="00796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chemeClr val="tx2"/>
              </a:solidFill>
              <a:effectLst/>
              <a:uFillTx/>
              <a:latin typeface="+mn-lt"/>
              <a:ea typeface="+mn-ea"/>
              <a:cs typeface="+mn-cs"/>
              <a:sym typeface="Helvetica Light"/>
            </a:endParaRPr>
          </a:p>
        </p:txBody>
      </p:sp>
      <p:pic>
        <p:nvPicPr>
          <p:cNvPr id="14" name="Picture 13" descr="augsala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358" y="193045"/>
            <a:ext cx="9144000" cy="96012"/>
          </a:xfrm>
          <a:prstGeom prst="rect">
            <a:avLst/>
          </a:prstGeom>
        </p:spPr>
      </p:pic>
      <p:sp>
        <p:nvSpPr>
          <p:cNvPr id="20" name="Shape 12"/>
          <p:cNvSpPr>
            <a:spLocks noGrp="1"/>
          </p:cNvSpPr>
          <p:nvPr>
            <p:ph type="body" sz="quarter" idx="15" hasCustomPrompt="1"/>
          </p:nvPr>
        </p:nvSpPr>
        <p:spPr>
          <a:xfrm>
            <a:off x="683845" y="117232"/>
            <a:ext cx="2046846" cy="234462"/>
          </a:xfrm>
          <a:prstGeom prst="rect">
            <a:avLst/>
          </a:prstGeom>
        </p:spPr>
        <p:txBody>
          <a:bodyPr anchor="t"/>
          <a:lstStyle>
            <a:lvl1pPr marL="0" indent="0" algn="l">
              <a:spcBef>
                <a:spcPts val="0"/>
              </a:spcBef>
              <a:buSzTx/>
              <a:buNone/>
              <a:defRPr sz="900" b="1">
                <a:solidFill>
                  <a:schemeClr val="tx2"/>
                </a:solidFill>
                <a:latin typeface="Montserrat Light"/>
                <a:ea typeface="Montserrat Light"/>
                <a:cs typeface="Montserrat Light"/>
                <a:sym typeface="Montserrat Light"/>
              </a:defRPr>
            </a:lvl1pPr>
            <a:lvl2pPr marL="0" indent="228600" algn="r">
              <a:spcBef>
                <a:spcPts val="0"/>
              </a:spcBef>
              <a:buSzTx/>
              <a:buNone/>
              <a:defRPr sz="1200">
                <a:latin typeface="Montserrat Light"/>
                <a:ea typeface="Montserrat Light"/>
                <a:cs typeface="Montserrat Light"/>
                <a:sym typeface="Montserrat Light"/>
              </a:defRPr>
            </a:lvl2pPr>
            <a:lvl3pPr marL="0" indent="457200" algn="r">
              <a:spcBef>
                <a:spcPts val="0"/>
              </a:spcBef>
              <a:buSzTx/>
              <a:buNone/>
              <a:defRPr sz="1200">
                <a:latin typeface="Montserrat Light"/>
                <a:ea typeface="Montserrat Light"/>
                <a:cs typeface="Montserrat Light"/>
                <a:sym typeface="Montserrat Light"/>
              </a:defRPr>
            </a:lvl3pPr>
            <a:lvl4pPr marL="0" indent="685800" algn="r">
              <a:spcBef>
                <a:spcPts val="0"/>
              </a:spcBef>
              <a:buSzTx/>
              <a:buNone/>
              <a:defRPr sz="1200">
                <a:latin typeface="Montserrat Light"/>
                <a:ea typeface="Montserrat Light"/>
                <a:cs typeface="Montserrat Light"/>
                <a:sym typeface="Montserrat Light"/>
              </a:defRPr>
            </a:lvl4pPr>
            <a:lvl5pPr marL="0" indent="914400" algn="r">
              <a:spcBef>
                <a:spcPts val="0"/>
              </a:spcBef>
              <a:buSzTx/>
              <a:buNone/>
              <a:defRPr sz="1200">
                <a:latin typeface="Montserrat Light"/>
                <a:ea typeface="Montserrat Light"/>
                <a:cs typeface="Montserrat Light"/>
                <a:sym typeface="Montserrat Light"/>
              </a:defRPr>
            </a:lvl5pPr>
          </a:lstStyle>
          <a:p>
            <a:r>
              <a:rPr lang="en-US" dirty="0"/>
              <a:t>BODY LEVEL ONE</a:t>
            </a:r>
          </a:p>
        </p:txBody>
      </p:sp>
    </p:spTree>
    <p:extLst>
      <p:ext uri="{BB962C8B-B14F-4D97-AF65-F5344CB8AC3E}">
        <p14:creationId xmlns:p14="http://schemas.microsoft.com/office/powerpoint/2010/main" val="179516861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Photo - Vertical">
    <p:spTree>
      <p:nvGrpSpPr>
        <p:cNvPr id="1" name=""/>
        <p:cNvGrpSpPr/>
        <p:nvPr/>
      </p:nvGrpSpPr>
      <p:grpSpPr>
        <a:xfrm>
          <a:off x="0" y="0"/>
          <a:ext cx="0" cy="0"/>
          <a:chOff x="0" y="0"/>
          <a:chExt cx="0" cy="0"/>
        </a:xfrm>
      </p:grpSpPr>
      <p:sp>
        <p:nvSpPr>
          <p:cNvPr id="12" name="Shape 12"/>
          <p:cNvSpPr>
            <a:spLocks noGrp="1"/>
          </p:cNvSpPr>
          <p:nvPr>
            <p:ph type="body" sz="quarter" idx="13"/>
          </p:nvPr>
        </p:nvSpPr>
        <p:spPr>
          <a:xfrm>
            <a:off x="683846" y="1611923"/>
            <a:ext cx="3673231" cy="2735385"/>
          </a:xfrm>
          <a:prstGeom prst="rect">
            <a:avLst/>
          </a:prstGeom>
        </p:spPr>
        <p:txBody>
          <a:bodyPr anchor="t"/>
          <a:lstStyle>
            <a:lvl1pPr marL="0" indent="0" algn="l">
              <a:spcBef>
                <a:spcPts val="0"/>
              </a:spcBef>
              <a:buSzTx/>
              <a:buNone/>
              <a:defRPr sz="1200">
                <a:solidFill>
                  <a:schemeClr val="tx1"/>
                </a:solidFill>
                <a:latin typeface="Montserrat Light"/>
                <a:ea typeface="Montserrat Light"/>
                <a:cs typeface="Montserrat Light"/>
                <a:sym typeface="Montserrat Light"/>
              </a:defRPr>
            </a:lvl1pPr>
            <a:lvl2pPr marL="0" indent="228600" algn="l">
              <a:spcBef>
                <a:spcPts val="0"/>
              </a:spcBef>
              <a:buSzTx/>
              <a:buNone/>
              <a:defRPr sz="1200">
                <a:solidFill>
                  <a:schemeClr val="tx1"/>
                </a:solidFill>
                <a:latin typeface="Montserrat Light"/>
                <a:ea typeface="Montserrat Light"/>
                <a:cs typeface="Montserrat Light"/>
                <a:sym typeface="Montserrat Light"/>
              </a:defRPr>
            </a:lvl2pPr>
            <a:lvl3pPr marL="0" indent="457200" algn="l">
              <a:spcBef>
                <a:spcPts val="0"/>
              </a:spcBef>
              <a:buSzTx/>
              <a:buNone/>
              <a:defRPr sz="1200">
                <a:solidFill>
                  <a:schemeClr val="tx1"/>
                </a:solidFill>
                <a:latin typeface="Montserrat Light"/>
                <a:ea typeface="Montserrat Light"/>
                <a:cs typeface="Montserrat Light"/>
                <a:sym typeface="Montserrat Light"/>
              </a:defRPr>
            </a:lvl3pPr>
            <a:lvl4pPr marL="0" indent="685800" algn="l">
              <a:spcBef>
                <a:spcPts val="0"/>
              </a:spcBef>
              <a:buSzTx/>
              <a:buNone/>
              <a:defRPr sz="1200">
                <a:solidFill>
                  <a:schemeClr val="tx1"/>
                </a:solidFill>
                <a:latin typeface="Montserrat Light"/>
                <a:ea typeface="Montserrat Light"/>
                <a:cs typeface="Montserrat Light"/>
                <a:sym typeface="Montserrat Light"/>
              </a:defRPr>
            </a:lvl4pPr>
            <a:lvl5pPr marL="0" indent="914400" algn="l">
              <a:spcBef>
                <a:spcPts val="0"/>
              </a:spcBef>
              <a:buSzTx/>
              <a:buNone/>
              <a:defRPr sz="1200">
                <a:solidFill>
                  <a:schemeClr val="tx1"/>
                </a:solidFill>
                <a:latin typeface="Montserrat Light"/>
                <a:ea typeface="Montserrat Light"/>
                <a:cs typeface="Montserrat Light"/>
                <a:sym typeface="Montserrat Light"/>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5" name="Shape 11"/>
          <p:cNvSpPr>
            <a:spLocks noGrp="1"/>
          </p:cNvSpPr>
          <p:nvPr>
            <p:ph type="title" hasCustomPrompt="1"/>
          </p:nvPr>
        </p:nvSpPr>
        <p:spPr>
          <a:xfrm>
            <a:off x="683846" y="654538"/>
            <a:ext cx="3673232" cy="762000"/>
          </a:xfrm>
          <a:prstGeom prst="rect">
            <a:avLst/>
          </a:prstGeom>
        </p:spPr>
        <p:txBody>
          <a:bodyPr anchor="b">
            <a:normAutofit/>
          </a:bodyPr>
          <a:lstStyle>
            <a:lvl1pPr algn="l">
              <a:defRPr sz="2400" b="1">
                <a:solidFill>
                  <a:schemeClr val="tx2"/>
                </a:solidFill>
                <a:latin typeface="Locke-Bold"/>
                <a:ea typeface="Locke-Bold"/>
                <a:cs typeface="Locke-Bold"/>
                <a:sym typeface="Locke-Bold"/>
              </a:defRPr>
            </a:lvl1pPr>
          </a:lstStyle>
          <a:p>
            <a:r>
              <a:rPr lang="en-US" dirty="0"/>
              <a:t>TITLE TEXT</a:t>
            </a:r>
          </a:p>
        </p:txBody>
      </p:sp>
      <p:sp>
        <p:nvSpPr>
          <p:cNvPr id="10" name="Shape 12"/>
          <p:cNvSpPr>
            <a:spLocks noGrp="1"/>
          </p:cNvSpPr>
          <p:nvPr>
            <p:ph type="body" sz="quarter" idx="12" hasCustomPrompt="1"/>
          </p:nvPr>
        </p:nvSpPr>
        <p:spPr>
          <a:xfrm>
            <a:off x="6657499" y="117232"/>
            <a:ext cx="2046846" cy="234462"/>
          </a:xfrm>
          <a:prstGeom prst="rect">
            <a:avLst/>
          </a:prstGeom>
        </p:spPr>
        <p:txBody>
          <a:bodyPr anchor="t"/>
          <a:lstStyle>
            <a:lvl1pPr marL="0" indent="0" algn="r">
              <a:spcBef>
                <a:spcPts val="0"/>
              </a:spcBef>
              <a:buSzTx/>
              <a:buNone/>
              <a:defRPr sz="900" b="1">
                <a:solidFill>
                  <a:schemeClr val="tx2"/>
                </a:solidFill>
                <a:latin typeface="Montserrat Light"/>
                <a:ea typeface="Montserrat Light"/>
                <a:cs typeface="Montserrat Light"/>
                <a:sym typeface="Montserrat Light"/>
              </a:defRPr>
            </a:lvl1pPr>
            <a:lvl2pPr marL="0" indent="228600" algn="r">
              <a:spcBef>
                <a:spcPts val="0"/>
              </a:spcBef>
              <a:buSzTx/>
              <a:buNone/>
              <a:defRPr sz="1200">
                <a:latin typeface="Montserrat Light"/>
                <a:ea typeface="Montserrat Light"/>
                <a:cs typeface="Montserrat Light"/>
                <a:sym typeface="Montserrat Light"/>
              </a:defRPr>
            </a:lvl2pPr>
            <a:lvl3pPr marL="0" indent="457200" algn="r">
              <a:spcBef>
                <a:spcPts val="0"/>
              </a:spcBef>
              <a:buSzTx/>
              <a:buNone/>
              <a:defRPr sz="1200">
                <a:latin typeface="Montserrat Light"/>
                <a:ea typeface="Montserrat Light"/>
                <a:cs typeface="Montserrat Light"/>
                <a:sym typeface="Montserrat Light"/>
              </a:defRPr>
            </a:lvl3pPr>
            <a:lvl4pPr marL="0" indent="685800" algn="r">
              <a:spcBef>
                <a:spcPts val="0"/>
              </a:spcBef>
              <a:buSzTx/>
              <a:buNone/>
              <a:defRPr sz="1200">
                <a:latin typeface="Montserrat Light"/>
                <a:ea typeface="Montserrat Light"/>
                <a:cs typeface="Montserrat Light"/>
                <a:sym typeface="Montserrat Light"/>
              </a:defRPr>
            </a:lvl4pPr>
            <a:lvl5pPr marL="0" indent="914400" algn="r">
              <a:spcBef>
                <a:spcPts val="0"/>
              </a:spcBef>
              <a:buSzTx/>
              <a:buNone/>
              <a:defRPr sz="1200">
                <a:latin typeface="Montserrat Light"/>
                <a:ea typeface="Montserrat Light"/>
                <a:cs typeface="Montserrat Light"/>
                <a:sym typeface="Montserrat Light"/>
              </a:defRPr>
            </a:lvl5pPr>
          </a:lstStyle>
          <a:p>
            <a:r>
              <a:rPr lang="en-US" dirty="0"/>
              <a:t>BODY LEVEL ONE</a:t>
            </a:r>
          </a:p>
        </p:txBody>
      </p:sp>
      <p:sp>
        <p:nvSpPr>
          <p:cNvPr id="13" name="Picture Placeholder 9"/>
          <p:cNvSpPr>
            <a:spLocks noGrp="1"/>
          </p:cNvSpPr>
          <p:nvPr>
            <p:ph type="pic" sz="quarter" idx="14"/>
          </p:nvPr>
        </p:nvSpPr>
        <p:spPr>
          <a:xfrm>
            <a:off x="6731525" y="722921"/>
            <a:ext cx="1972820" cy="2002693"/>
          </a:xfrm>
          <a:prstGeom prst="rect">
            <a:avLst/>
          </a:prstGeom>
          <a:solidFill>
            <a:schemeClr val="accent4"/>
          </a:solidFill>
        </p:spPr>
        <p:txBody>
          <a:bodyPr lIns="108000" anchor="b">
            <a:noAutofit/>
          </a:bodyPr>
          <a:lstStyle>
            <a:lvl1pPr marL="0" indent="0" algn="r">
              <a:buFontTx/>
              <a:buNone/>
              <a:defRPr sz="2400" baseline="0">
                <a:solidFill>
                  <a:schemeClr val="accent2"/>
                </a:solidFill>
                <a:latin typeface="Proxima Nova"/>
              </a:defRPr>
            </a:lvl1pPr>
          </a:lstStyle>
          <a:p>
            <a:pPr lvl="0"/>
            <a:endParaRPr lang="en-US" noProof="0" dirty="0"/>
          </a:p>
        </p:txBody>
      </p:sp>
      <p:sp>
        <p:nvSpPr>
          <p:cNvPr id="16" name="Picture Placeholder 9"/>
          <p:cNvSpPr>
            <a:spLocks noGrp="1"/>
          </p:cNvSpPr>
          <p:nvPr>
            <p:ph type="pic" sz="quarter" idx="16"/>
          </p:nvPr>
        </p:nvSpPr>
        <p:spPr>
          <a:xfrm>
            <a:off x="6731525" y="2790020"/>
            <a:ext cx="1972820" cy="1938285"/>
          </a:xfrm>
          <a:prstGeom prst="rect">
            <a:avLst/>
          </a:prstGeom>
          <a:solidFill>
            <a:schemeClr val="accent4"/>
          </a:solidFill>
        </p:spPr>
        <p:txBody>
          <a:bodyPr lIns="108000" anchor="b">
            <a:noAutofit/>
          </a:bodyPr>
          <a:lstStyle>
            <a:lvl1pPr marL="0" indent="0" algn="r">
              <a:buFontTx/>
              <a:buNone/>
              <a:defRPr sz="2400" baseline="0">
                <a:solidFill>
                  <a:schemeClr val="accent2"/>
                </a:solidFill>
                <a:latin typeface="Proxima Nova"/>
              </a:defRPr>
            </a:lvl1pPr>
          </a:lstStyle>
          <a:p>
            <a:pPr lvl="0"/>
            <a:endParaRPr lang="en-US" noProof="0" dirty="0"/>
          </a:p>
        </p:txBody>
      </p:sp>
      <p:sp>
        <p:nvSpPr>
          <p:cNvPr id="17" name="Picture Placeholder 9"/>
          <p:cNvSpPr>
            <a:spLocks noGrp="1"/>
          </p:cNvSpPr>
          <p:nvPr>
            <p:ph type="pic" sz="quarter" idx="17"/>
          </p:nvPr>
        </p:nvSpPr>
        <p:spPr>
          <a:xfrm>
            <a:off x="4684679" y="722922"/>
            <a:ext cx="1972820" cy="4005384"/>
          </a:xfrm>
          <a:prstGeom prst="rect">
            <a:avLst/>
          </a:prstGeom>
          <a:solidFill>
            <a:schemeClr val="accent4"/>
          </a:solidFill>
        </p:spPr>
        <p:txBody>
          <a:bodyPr lIns="108000" anchor="b">
            <a:noAutofit/>
          </a:bodyPr>
          <a:lstStyle>
            <a:lvl1pPr marL="0" indent="0" algn="r">
              <a:buFontTx/>
              <a:buNone/>
              <a:defRPr sz="2400" baseline="0">
                <a:solidFill>
                  <a:schemeClr val="accent2"/>
                </a:solidFill>
                <a:latin typeface="Proxima Nova"/>
              </a:defRPr>
            </a:lvl1pPr>
          </a:lstStyle>
          <a:p>
            <a:pPr lvl="0"/>
            <a:endParaRPr lang="en-US" noProof="0" dirty="0"/>
          </a:p>
        </p:txBody>
      </p:sp>
      <p:sp>
        <p:nvSpPr>
          <p:cNvPr id="19" name="Rectangle 18"/>
          <p:cNvSpPr/>
          <p:nvPr userDrawn="1"/>
        </p:nvSpPr>
        <p:spPr>
          <a:xfrm>
            <a:off x="8704345" y="196225"/>
            <a:ext cx="439655" cy="85025"/>
          </a:xfrm>
          <a:prstGeom prst="rect">
            <a:avLst/>
          </a:prstGeom>
          <a:solidFill>
            <a:srgbClr val="00796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chemeClr val="tx2"/>
              </a:solidFill>
              <a:effectLst/>
              <a:uFillTx/>
              <a:latin typeface="+mn-lt"/>
              <a:ea typeface="+mn-ea"/>
              <a:cs typeface="+mn-cs"/>
              <a:sym typeface="Helvetica Light"/>
            </a:endParaRPr>
          </a:p>
        </p:txBody>
      </p:sp>
      <p:sp>
        <p:nvSpPr>
          <p:cNvPr id="11" name="Rectangle 10"/>
          <p:cNvSpPr/>
          <p:nvPr userDrawn="1"/>
        </p:nvSpPr>
        <p:spPr>
          <a:xfrm>
            <a:off x="1" y="5058475"/>
            <a:ext cx="9144000" cy="85025"/>
          </a:xfrm>
          <a:prstGeom prst="rect">
            <a:avLst/>
          </a:prstGeom>
          <a:solidFill>
            <a:srgbClr val="00796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chemeClr val="tx2"/>
              </a:solidFill>
              <a:effectLst/>
              <a:uFillTx/>
              <a:latin typeface="+mn-lt"/>
              <a:ea typeface="+mn-ea"/>
              <a:cs typeface="+mn-cs"/>
              <a:sym typeface="Helvetica Light"/>
            </a:endParaRPr>
          </a:p>
        </p:txBody>
      </p:sp>
      <p:pic>
        <p:nvPicPr>
          <p:cNvPr id="14" name="Picture 13" descr="augsala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358" y="193045"/>
            <a:ext cx="9144000" cy="96012"/>
          </a:xfrm>
          <a:prstGeom prst="rect">
            <a:avLst/>
          </a:prstGeom>
        </p:spPr>
      </p:pic>
      <p:sp>
        <p:nvSpPr>
          <p:cNvPr id="20" name="Shape 12"/>
          <p:cNvSpPr>
            <a:spLocks noGrp="1"/>
          </p:cNvSpPr>
          <p:nvPr>
            <p:ph type="body" sz="quarter" idx="15" hasCustomPrompt="1"/>
          </p:nvPr>
        </p:nvSpPr>
        <p:spPr>
          <a:xfrm>
            <a:off x="683845" y="117232"/>
            <a:ext cx="2046846" cy="234462"/>
          </a:xfrm>
          <a:prstGeom prst="rect">
            <a:avLst/>
          </a:prstGeom>
        </p:spPr>
        <p:txBody>
          <a:bodyPr anchor="t"/>
          <a:lstStyle>
            <a:lvl1pPr marL="0" indent="0" algn="l">
              <a:spcBef>
                <a:spcPts val="0"/>
              </a:spcBef>
              <a:buSzTx/>
              <a:buNone/>
              <a:defRPr sz="900" b="1">
                <a:solidFill>
                  <a:schemeClr val="tx2"/>
                </a:solidFill>
                <a:latin typeface="Montserrat Light"/>
                <a:ea typeface="Montserrat Light"/>
                <a:cs typeface="Montserrat Light"/>
                <a:sym typeface="Montserrat Light"/>
              </a:defRPr>
            </a:lvl1pPr>
            <a:lvl2pPr marL="0" indent="228600" algn="r">
              <a:spcBef>
                <a:spcPts val="0"/>
              </a:spcBef>
              <a:buSzTx/>
              <a:buNone/>
              <a:defRPr sz="1200">
                <a:latin typeface="Montserrat Light"/>
                <a:ea typeface="Montserrat Light"/>
                <a:cs typeface="Montserrat Light"/>
                <a:sym typeface="Montserrat Light"/>
              </a:defRPr>
            </a:lvl2pPr>
            <a:lvl3pPr marL="0" indent="457200" algn="r">
              <a:spcBef>
                <a:spcPts val="0"/>
              </a:spcBef>
              <a:buSzTx/>
              <a:buNone/>
              <a:defRPr sz="1200">
                <a:latin typeface="Montserrat Light"/>
                <a:ea typeface="Montserrat Light"/>
                <a:cs typeface="Montserrat Light"/>
                <a:sym typeface="Montserrat Light"/>
              </a:defRPr>
            </a:lvl3pPr>
            <a:lvl4pPr marL="0" indent="685800" algn="r">
              <a:spcBef>
                <a:spcPts val="0"/>
              </a:spcBef>
              <a:buSzTx/>
              <a:buNone/>
              <a:defRPr sz="1200">
                <a:latin typeface="Montserrat Light"/>
                <a:ea typeface="Montserrat Light"/>
                <a:cs typeface="Montserrat Light"/>
                <a:sym typeface="Montserrat Light"/>
              </a:defRPr>
            </a:lvl4pPr>
            <a:lvl5pPr marL="0" indent="914400" algn="r">
              <a:spcBef>
                <a:spcPts val="0"/>
              </a:spcBef>
              <a:buSzTx/>
              <a:buNone/>
              <a:defRPr sz="1200">
                <a:latin typeface="Montserrat Light"/>
                <a:ea typeface="Montserrat Light"/>
                <a:cs typeface="Montserrat Light"/>
                <a:sym typeface="Montserrat Light"/>
              </a:defRPr>
            </a:lvl5pPr>
          </a:lstStyle>
          <a:p>
            <a:r>
              <a:rPr lang="en-US" dirty="0"/>
              <a:t>BODY LEVEL ONE</a:t>
            </a:r>
          </a:p>
        </p:txBody>
      </p:sp>
    </p:spTree>
    <p:extLst>
      <p:ext uri="{BB962C8B-B14F-4D97-AF65-F5344CB8AC3E}">
        <p14:creationId xmlns:p14="http://schemas.microsoft.com/office/powerpoint/2010/main" val="95427768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Photo - Vertical">
    <p:spTree>
      <p:nvGrpSpPr>
        <p:cNvPr id="1" name=""/>
        <p:cNvGrpSpPr/>
        <p:nvPr/>
      </p:nvGrpSpPr>
      <p:grpSpPr>
        <a:xfrm>
          <a:off x="0" y="0"/>
          <a:ext cx="0" cy="0"/>
          <a:chOff x="0" y="0"/>
          <a:chExt cx="0" cy="0"/>
        </a:xfrm>
      </p:grpSpPr>
      <p:sp>
        <p:nvSpPr>
          <p:cNvPr id="12" name="Shape 12"/>
          <p:cNvSpPr>
            <a:spLocks noGrp="1"/>
          </p:cNvSpPr>
          <p:nvPr>
            <p:ph type="body" sz="quarter" idx="13"/>
          </p:nvPr>
        </p:nvSpPr>
        <p:spPr>
          <a:xfrm>
            <a:off x="683846" y="1611923"/>
            <a:ext cx="3673231" cy="2735385"/>
          </a:xfrm>
          <a:prstGeom prst="rect">
            <a:avLst/>
          </a:prstGeom>
        </p:spPr>
        <p:txBody>
          <a:bodyPr anchor="t"/>
          <a:lstStyle>
            <a:lvl1pPr marL="0" indent="0" algn="l">
              <a:spcBef>
                <a:spcPts val="0"/>
              </a:spcBef>
              <a:buSzTx/>
              <a:buNone/>
              <a:defRPr sz="1200">
                <a:solidFill>
                  <a:schemeClr val="tx1"/>
                </a:solidFill>
                <a:latin typeface="Montserrat Light"/>
                <a:ea typeface="Montserrat Light"/>
                <a:cs typeface="Montserrat Light"/>
                <a:sym typeface="Montserrat Light"/>
              </a:defRPr>
            </a:lvl1pPr>
            <a:lvl2pPr marL="0" indent="228600" algn="l">
              <a:spcBef>
                <a:spcPts val="0"/>
              </a:spcBef>
              <a:buSzTx/>
              <a:buNone/>
              <a:defRPr sz="1200">
                <a:solidFill>
                  <a:schemeClr val="tx1"/>
                </a:solidFill>
                <a:latin typeface="Montserrat Light"/>
                <a:ea typeface="Montserrat Light"/>
                <a:cs typeface="Montserrat Light"/>
                <a:sym typeface="Montserrat Light"/>
              </a:defRPr>
            </a:lvl2pPr>
            <a:lvl3pPr marL="0" indent="457200" algn="l">
              <a:spcBef>
                <a:spcPts val="0"/>
              </a:spcBef>
              <a:buSzTx/>
              <a:buNone/>
              <a:defRPr sz="1200">
                <a:solidFill>
                  <a:schemeClr val="tx1"/>
                </a:solidFill>
                <a:latin typeface="Montserrat Light"/>
                <a:ea typeface="Montserrat Light"/>
                <a:cs typeface="Montserrat Light"/>
                <a:sym typeface="Montserrat Light"/>
              </a:defRPr>
            </a:lvl3pPr>
            <a:lvl4pPr marL="0" indent="685800" algn="l">
              <a:spcBef>
                <a:spcPts val="0"/>
              </a:spcBef>
              <a:buSzTx/>
              <a:buNone/>
              <a:defRPr sz="1200">
                <a:solidFill>
                  <a:schemeClr val="tx1"/>
                </a:solidFill>
                <a:latin typeface="Montserrat Light"/>
                <a:ea typeface="Montserrat Light"/>
                <a:cs typeface="Montserrat Light"/>
                <a:sym typeface="Montserrat Light"/>
              </a:defRPr>
            </a:lvl4pPr>
            <a:lvl5pPr marL="0" indent="914400" algn="l">
              <a:spcBef>
                <a:spcPts val="0"/>
              </a:spcBef>
              <a:buSzTx/>
              <a:buNone/>
              <a:defRPr sz="1200">
                <a:solidFill>
                  <a:schemeClr val="tx1"/>
                </a:solidFill>
                <a:latin typeface="Montserrat Light"/>
                <a:ea typeface="Montserrat Light"/>
                <a:cs typeface="Montserrat Light"/>
                <a:sym typeface="Montserrat Light"/>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5" name="Shape 11"/>
          <p:cNvSpPr>
            <a:spLocks noGrp="1"/>
          </p:cNvSpPr>
          <p:nvPr>
            <p:ph type="title" hasCustomPrompt="1"/>
          </p:nvPr>
        </p:nvSpPr>
        <p:spPr>
          <a:xfrm>
            <a:off x="683846" y="654538"/>
            <a:ext cx="3673232" cy="762000"/>
          </a:xfrm>
          <a:prstGeom prst="rect">
            <a:avLst/>
          </a:prstGeom>
        </p:spPr>
        <p:txBody>
          <a:bodyPr anchor="b">
            <a:normAutofit/>
          </a:bodyPr>
          <a:lstStyle>
            <a:lvl1pPr algn="l">
              <a:defRPr sz="2400" b="1">
                <a:solidFill>
                  <a:schemeClr val="tx2"/>
                </a:solidFill>
                <a:latin typeface="Locke-Bold"/>
                <a:ea typeface="Locke-Bold"/>
                <a:cs typeface="Locke-Bold"/>
                <a:sym typeface="Locke-Bold"/>
              </a:defRPr>
            </a:lvl1pPr>
          </a:lstStyle>
          <a:p>
            <a:r>
              <a:rPr lang="en-US" dirty="0"/>
              <a:t>TITLE TEXT</a:t>
            </a:r>
          </a:p>
        </p:txBody>
      </p:sp>
      <p:sp>
        <p:nvSpPr>
          <p:cNvPr id="10" name="Shape 12"/>
          <p:cNvSpPr>
            <a:spLocks noGrp="1"/>
          </p:cNvSpPr>
          <p:nvPr>
            <p:ph type="body" sz="quarter" idx="12" hasCustomPrompt="1"/>
          </p:nvPr>
        </p:nvSpPr>
        <p:spPr>
          <a:xfrm>
            <a:off x="6657499" y="117232"/>
            <a:ext cx="2046846" cy="234462"/>
          </a:xfrm>
          <a:prstGeom prst="rect">
            <a:avLst/>
          </a:prstGeom>
        </p:spPr>
        <p:txBody>
          <a:bodyPr anchor="t"/>
          <a:lstStyle>
            <a:lvl1pPr marL="0" indent="0" algn="r">
              <a:spcBef>
                <a:spcPts val="0"/>
              </a:spcBef>
              <a:buSzTx/>
              <a:buNone/>
              <a:defRPr sz="900" b="1">
                <a:solidFill>
                  <a:schemeClr val="tx2"/>
                </a:solidFill>
                <a:latin typeface="Montserrat Light"/>
                <a:ea typeface="Montserrat Light"/>
                <a:cs typeface="Montserrat Light"/>
                <a:sym typeface="Montserrat Light"/>
              </a:defRPr>
            </a:lvl1pPr>
            <a:lvl2pPr marL="0" indent="228600" algn="r">
              <a:spcBef>
                <a:spcPts val="0"/>
              </a:spcBef>
              <a:buSzTx/>
              <a:buNone/>
              <a:defRPr sz="1200">
                <a:latin typeface="Montserrat Light"/>
                <a:ea typeface="Montserrat Light"/>
                <a:cs typeface="Montserrat Light"/>
                <a:sym typeface="Montserrat Light"/>
              </a:defRPr>
            </a:lvl2pPr>
            <a:lvl3pPr marL="0" indent="457200" algn="r">
              <a:spcBef>
                <a:spcPts val="0"/>
              </a:spcBef>
              <a:buSzTx/>
              <a:buNone/>
              <a:defRPr sz="1200">
                <a:latin typeface="Montserrat Light"/>
                <a:ea typeface="Montserrat Light"/>
                <a:cs typeface="Montserrat Light"/>
                <a:sym typeface="Montserrat Light"/>
              </a:defRPr>
            </a:lvl3pPr>
            <a:lvl4pPr marL="0" indent="685800" algn="r">
              <a:spcBef>
                <a:spcPts val="0"/>
              </a:spcBef>
              <a:buSzTx/>
              <a:buNone/>
              <a:defRPr sz="1200">
                <a:latin typeface="Montserrat Light"/>
                <a:ea typeface="Montserrat Light"/>
                <a:cs typeface="Montserrat Light"/>
                <a:sym typeface="Montserrat Light"/>
              </a:defRPr>
            </a:lvl4pPr>
            <a:lvl5pPr marL="0" indent="914400" algn="r">
              <a:spcBef>
                <a:spcPts val="0"/>
              </a:spcBef>
              <a:buSzTx/>
              <a:buNone/>
              <a:defRPr sz="1200">
                <a:latin typeface="Montserrat Light"/>
                <a:ea typeface="Montserrat Light"/>
                <a:cs typeface="Montserrat Light"/>
                <a:sym typeface="Montserrat Light"/>
              </a:defRPr>
            </a:lvl5pPr>
          </a:lstStyle>
          <a:p>
            <a:r>
              <a:rPr lang="en-US" dirty="0"/>
              <a:t>BODY LEVEL ONE</a:t>
            </a:r>
          </a:p>
        </p:txBody>
      </p:sp>
      <p:sp>
        <p:nvSpPr>
          <p:cNvPr id="13" name="Picture Placeholder 9"/>
          <p:cNvSpPr>
            <a:spLocks noGrp="1"/>
          </p:cNvSpPr>
          <p:nvPr>
            <p:ph type="pic" sz="quarter" idx="14"/>
          </p:nvPr>
        </p:nvSpPr>
        <p:spPr>
          <a:xfrm>
            <a:off x="6731525" y="722921"/>
            <a:ext cx="1972820" cy="2002693"/>
          </a:xfrm>
          <a:prstGeom prst="rect">
            <a:avLst/>
          </a:prstGeom>
          <a:solidFill>
            <a:schemeClr val="accent4"/>
          </a:solidFill>
        </p:spPr>
        <p:txBody>
          <a:bodyPr lIns="108000" anchor="b">
            <a:noAutofit/>
          </a:bodyPr>
          <a:lstStyle>
            <a:lvl1pPr marL="0" indent="0" algn="r">
              <a:buFontTx/>
              <a:buNone/>
              <a:defRPr sz="2400" baseline="0">
                <a:solidFill>
                  <a:schemeClr val="accent2"/>
                </a:solidFill>
                <a:latin typeface="Proxima Nova"/>
              </a:defRPr>
            </a:lvl1pPr>
          </a:lstStyle>
          <a:p>
            <a:pPr lvl="0"/>
            <a:endParaRPr lang="en-US" noProof="0" dirty="0"/>
          </a:p>
        </p:txBody>
      </p:sp>
      <p:sp>
        <p:nvSpPr>
          <p:cNvPr id="16" name="Picture Placeholder 9"/>
          <p:cNvSpPr>
            <a:spLocks noGrp="1"/>
          </p:cNvSpPr>
          <p:nvPr>
            <p:ph type="pic" sz="quarter" idx="16"/>
          </p:nvPr>
        </p:nvSpPr>
        <p:spPr>
          <a:xfrm>
            <a:off x="4684679" y="2790020"/>
            <a:ext cx="4019666" cy="1938285"/>
          </a:xfrm>
          <a:prstGeom prst="rect">
            <a:avLst/>
          </a:prstGeom>
          <a:solidFill>
            <a:schemeClr val="accent4"/>
          </a:solidFill>
        </p:spPr>
        <p:txBody>
          <a:bodyPr lIns="108000" anchor="b">
            <a:noAutofit/>
          </a:bodyPr>
          <a:lstStyle>
            <a:lvl1pPr marL="0" indent="0" algn="r">
              <a:buFontTx/>
              <a:buNone/>
              <a:defRPr sz="2400" baseline="0">
                <a:solidFill>
                  <a:schemeClr val="accent2"/>
                </a:solidFill>
                <a:latin typeface="Proxima Nova"/>
              </a:defRPr>
            </a:lvl1pPr>
          </a:lstStyle>
          <a:p>
            <a:pPr lvl="0"/>
            <a:endParaRPr lang="en-US" noProof="0" dirty="0"/>
          </a:p>
        </p:txBody>
      </p:sp>
      <p:sp>
        <p:nvSpPr>
          <p:cNvPr id="17" name="Picture Placeholder 9"/>
          <p:cNvSpPr>
            <a:spLocks noGrp="1"/>
          </p:cNvSpPr>
          <p:nvPr>
            <p:ph type="pic" sz="quarter" idx="17"/>
          </p:nvPr>
        </p:nvSpPr>
        <p:spPr>
          <a:xfrm>
            <a:off x="4684679" y="722922"/>
            <a:ext cx="1972820" cy="2002692"/>
          </a:xfrm>
          <a:prstGeom prst="rect">
            <a:avLst/>
          </a:prstGeom>
          <a:solidFill>
            <a:schemeClr val="accent4"/>
          </a:solidFill>
        </p:spPr>
        <p:txBody>
          <a:bodyPr lIns="108000" anchor="b">
            <a:noAutofit/>
          </a:bodyPr>
          <a:lstStyle>
            <a:lvl1pPr marL="0" indent="0" algn="r">
              <a:buFontTx/>
              <a:buNone/>
              <a:defRPr sz="2400" baseline="0">
                <a:solidFill>
                  <a:schemeClr val="accent2"/>
                </a:solidFill>
                <a:latin typeface="Proxima Nova"/>
              </a:defRPr>
            </a:lvl1pPr>
          </a:lstStyle>
          <a:p>
            <a:pPr lvl="0"/>
            <a:endParaRPr lang="en-US" noProof="0" dirty="0"/>
          </a:p>
        </p:txBody>
      </p:sp>
      <p:sp>
        <p:nvSpPr>
          <p:cNvPr id="18" name="Rectangle 17"/>
          <p:cNvSpPr/>
          <p:nvPr userDrawn="1"/>
        </p:nvSpPr>
        <p:spPr>
          <a:xfrm>
            <a:off x="8704345" y="196225"/>
            <a:ext cx="439655" cy="85025"/>
          </a:xfrm>
          <a:prstGeom prst="rect">
            <a:avLst/>
          </a:prstGeom>
          <a:solidFill>
            <a:srgbClr val="00796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chemeClr val="tx2"/>
              </a:solidFill>
              <a:effectLst/>
              <a:uFillTx/>
              <a:latin typeface="+mn-lt"/>
              <a:ea typeface="+mn-ea"/>
              <a:cs typeface="+mn-cs"/>
              <a:sym typeface="Helvetica Light"/>
            </a:endParaRPr>
          </a:p>
        </p:txBody>
      </p:sp>
      <p:sp>
        <p:nvSpPr>
          <p:cNvPr id="11" name="Rectangle 10"/>
          <p:cNvSpPr/>
          <p:nvPr userDrawn="1"/>
        </p:nvSpPr>
        <p:spPr>
          <a:xfrm>
            <a:off x="1" y="5058475"/>
            <a:ext cx="9144000" cy="85025"/>
          </a:xfrm>
          <a:prstGeom prst="rect">
            <a:avLst/>
          </a:prstGeom>
          <a:solidFill>
            <a:srgbClr val="00796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chemeClr val="tx2"/>
              </a:solidFill>
              <a:effectLst/>
              <a:uFillTx/>
              <a:latin typeface="+mn-lt"/>
              <a:ea typeface="+mn-ea"/>
              <a:cs typeface="+mn-cs"/>
              <a:sym typeface="Helvetica Light"/>
            </a:endParaRPr>
          </a:p>
        </p:txBody>
      </p:sp>
      <p:pic>
        <p:nvPicPr>
          <p:cNvPr id="19" name="Picture 18" descr="augsala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358" y="193045"/>
            <a:ext cx="9144000" cy="96012"/>
          </a:xfrm>
          <a:prstGeom prst="rect">
            <a:avLst/>
          </a:prstGeom>
        </p:spPr>
      </p:pic>
      <p:sp>
        <p:nvSpPr>
          <p:cNvPr id="20" name="Shape 12"/>
          <p:cNvSpPr>
            <a:spLocks noGrp="1"/>
          </p:cNvSpPr>
          <p:nvPr>
            <p:ph type="body" sz="quarter" idx="15" hasCustomPrompt="1"/>
          </p:nvPr>
        </p:nvSpPr>
        <p:spPr>
          <a:xfrm>
            <a:off x="683845" y="117232"/>
            <a:ext cx="2046846" cy="234462"/>
          </a:xfrm>
          <a:prstGeom prst="rect">
            <a:avLst/>
          </a:prstGeom>
        </p:spPr>
        <p:txBody>
          <a:bodyPr anchor="t"/>
          <a:lstStyle>
            <a:lvl1pPr marL="0" indent="0" algn="l">
              <a:spcBef>
                <a:spcPts val="0"/>
              </a:spcBef>
              <a:buSzTx/>
              <a:buNone/>
              <a:defRPr sz="900" b="1">
                <a:solidFill>
                  <a:schemeClr val="tx2"/>
                </a:solidFill>
                <a:latin typeface="Montserrat Light"/>
                <a:ea typeface="Montserrat Light"/>
                <a:cs typeface="Montserrat Light"/>
                <a:sym typeface="Montserrat Light"/>
              </a:defRPr>
            </a:lvl1pPr>
            <a:lvl2pPr marL="0" indent="228600" algn="r">
              <a:spcBef>
                <a:spcPts val="0"/>
              </a:spcBef>
              <a:buSzTx/>
              <a:buNone/>
              <a:defRPr sz="1200">
                <a:latin typeface="Montserrat Light"/>
                <a:ea typeface="Montserrat Light"/>
                <a:cs typeface="Montserrat Light"/>
                <a:sym typeface="Montserrat Light"/>
              </a:defRPr>
            </a:lvl2pPr>
            <a:lvl3pPr marL="0" indent="457200" algn="r">
              <a:spcBef>
                <a:spcPts val="0"/>
              </a:spcBef>
              <a:buSzTx/>
              <a:buNone/>
              <a:defRPr sz="1200">
                <a:latin typeface="Montserrat Light"/>
                <a:ea typeface="Montserrat Light"/>
                <a:cs typeface="Montserrat Light"/>
                <a:sym typeface="Montserrat Light"/>
              </a:defRPr>
            </a:lvl3pPr>
            <a:lvl4pPr marL="0" indent="685800" algn="r">
              <a:spcBef>
                <a:spcPts val="0"/>
              </a:spcBef>
              <a:buSzTx/>
              <a:buNone/>
              <a:defRPr sz="1200">
                <a:latin typeface="Montserrat Light"/>
                <a:ea typeface="Montserrat Light"/>
                <a:cs typeface="Montserrat Light"/>
                <a:sym typeface="Montserrat Light"/>
              </a:defRPr>
            </a:lvl4pPr>
            <a:lvl5pPr marL="0" indent="914400" algn="r">
              <a:spcBef>
                <a:spcPts val="0"/>
              </a:spcBef>
              <a:buSzTx/>
              <a:buNone/>
              <a:defRPr sz="1200">
                <a:latin typeface="Montserrat Light"/>
                <a:ea typeface="Montserrat Light"/>
                <a:cs typeface="Montserrat Light"/>
                <a:sym typeface="Montserrat Light"/>
              </a:defRPr>
            </a:lvl5pPr>
          </a:lstStyle>
          <a:p>
            <a:r>
              <a:rPr lang="en-US" dirty="0"/>
              <a:t>BODY LEVEL ONE</a:t>
            </a:r>
          </a:p>
        </p:txBody>
      </p:sp>
    </p:spTree>
    <p:extLst>
      <p:ext uri="{BB962C8B-B14F-4D97-AF65-F5344CB8AC3E}">
        <p14:creationId xmlns:p14="http://schemas.microsoft.com/office/powerpoint/2010/main" val="380856156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Photo - Vertical">
    <p:spTree>
      <p:nvGrpSpPr>
        <p:cNvPr id="1" name=""/>
        <p:cNvGrpSpPr/>
        <p:nvPr/>
      </p:nvGrpSpPr>
      <p:grpSpPr>
        <a:xfrm>
          <a:off x="0" y="0"/>
          <a:ext cx="0" cy="0"/>
          <a:chOff x="0" y="0"/>
          <a:chExt cx="0" cy="0"/>
        </a:xfrm>
      </p:grpSpPr>
      <p:sp>
        <p:nvSpPr>
          <p:cNvPr id="12" name="Shape 12"/>
          <p:cNvSpPr>
            <a:spLocks noGrp="1"/>
          </p:cNvSpPr>
          <p:nvPr>
            <p:ph type="body" sz="quarter" idx="13"/>
          </p:nvPr>
        </p:nvSpPr>
        <p:spPr>
          <a:xfrm>
            <a:off x="683846" y="1611923"/>
            <a:ext cx="3673231" cy="2735385"/>
          </a:xfrm>
          <a:prstGeom prst="rect">
            <a:avLst/>
          </a:prstGeom>
        </p:spPr>
        <p:txBody>
          <a:bodyPr anchor="t"/>
          <a:lstStyle>
            <a:lvl1pPr marL="0" indent="0" algn="l">
              <a:spcBef>
                <a:spcPts val="0"/>
              </a:spcBef>
              <a:buSzTx/>
              <a:buNone/>
              <a:defRPr sz="1200">
                <a:solidFill>
                  <a:schemeClr val="tx1"/>
                </a:solidFill>
                <a:latin typeface="Montserrat Light"/>
                <a:ea typeface="Montserrat Light"/>
                <a:cs typeface="Montserrat Light"/>
                <a:sym typeface="Montserrat Light"/>
              </a:defRPr>
            </a:lvl1pPr>
            <a:lvl2pPr marL="0" indent="228600" algn="l">
              <a:spcBef>
                <a:spcPts val="0"/>
              </a:spcBef>
              <a:buSzTx/>
              <a:buNone/>
              <a:defRPr sz="1200">
                <a:solidFill>
                  <a:schemeClr val="tx1"/>
                </a:solidFill>
                <a:latin typeface="Montserrat Light"/>
                <a:ea typeface="Montserrat Light"/>
                <a:cs typeface="Montserrat Light"/>
                <a:sym typeface="Montserrat Light"/>
              </a:defRPr>
            </a:lvl2pPr>
            <a:lvl3pPr marL="0" indent="457200" algn="l">
              <a:spcBef>
                <a:spcPts val="0"/>
              </a:spcBef>
              <a:buSzTx/>
              <a:buNone/>
              <a:defRPr sz="1200">
                <a:solidFill>
                  <a:schemeClr val="tx1"/>
                </a:solidFill>
                <a:latin typeface="Montserrat Light"/>
                <a:ea typeface="Montserrat Light"/>
                <a:cs typeface="Montserrat Light"/>
                <a:sym typeface="Montserrat Light"/>
              </a:defRPr>
            </a:lvl3pPr>
            <a:lvl4pPr marL="0" indent="685800" algn="l">
              <a:spcBef>
                <a:spcPts val="0"/>
              </a:spcBef>
              <a:buSzTx/>
              <a:buNone/>
              <a:defRPr sz="1200">
                <a:solidFill>
                  <a:schemeClr val="tx1"/>
                </a:solidFill>
                <a:latin typeface="Montserrat Light"/>
                <a:ea typeface="Montserrat Light"/>
                <a:cs typeface="Montserrat Light"/>
                <a:sym typeface="Montserrat Light"/>
              </a:defRPr>
            </a:lvl4pPr>
            <a:lvl5pPr marL="0" indent="914400" algn="l">
              <a:spcBef>
                <a:spcPts val="0"/>
              </a:spcBef>
              <a:buSzTx/>
              <a:buNone/>
              <a:defRPr sz="1200">
                <a:solidFill>
                  <a:schemeClr val="tx1"/>
                </a:solidFill>
                <a:latin typeface="Montserrat Light"/>
                <a:ea typeface="Montserrat Light"/>
                <a:cs typeface="Montserrat Light"/>
                <a:sym typeface="Montserrat Light"/>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5" name="Shape 11"/>
          <p:cNvSpPr>
            <a:spLocks noGrp="1"/>
          </p:cNvSpPr>
          <p:nvPr>
            <p:ph type="title" hasCustomPrompt="1"/>
          </p:nvPr>
        </p:nvSpPr>
        <p:spPr>
          <a:xfrm>
            <a:off x="683846" y="654538"/>
            <a:ext cx="3673232" cy="762000"/>
          </a:xfrm>
          <a:prstGeom prst="rect">
            <a:avLst/>
          </a:prstGeom>
        </p:spPr>
        <p:txBody>
          <a:bodyPr anchor="b">
            <a:normAutofit/>
          </a:bodyPr>
          <a:lstStyle>
            <a:lvl1pPr algn="l">
              <a:defRPr sz="2400" b="1">
                <a:solidFill>
                  <a:schemeClr val="tx2"/>
                </a:solidFill>
                <a:latin typeface="Locke-Bold"/>
                <a:ea typeface="Locke-Bold"/>
                <a:cs typeface="Locke-Bold"/>
                <a:sym typeface="Locke-Bold"/>
              </a:defRPr>
            </a:lvl1pPr>
          </a:lstStyle>
          <a:p>
            <a:r>
              <a:rPr lang="en-US" dirty="0"/>
              <a:t>TITLE TEXT</a:t>
            </a:r>
          </a:p>
        </p:txBody>
      </p:sp>
      <p:sp>
        <p:nvSpPr>
          <p:cNvPr id="10" name="Shape 12"/>
          <p:cNvSpPr>
            <a:spLocks noGrp="1"/>
          </p:cNvSpPr>
          <p:nvPr>
            <p:ph type="body" sz="quarter" idx="12" hasCustomPrompt="1"/>
          </p:nvPr>
        </p:nvSpPr>
        <p:spPr>
          <a:xfrm>
            <a:off x="6657499" y="117232"/>
            <a:ext cx="2046846" cy="234462"/>
          </a:xfrm>
          <a:prstGeom prst="rect">
            <a:avLst/>
          </a:prstGeom>
        </p:spPr>
        <p:txBody>
          <a:bodyPr anchor="t"/>
          <a:lstStyle>
            <a:lvl1pPr marL="0" indent="0" algn="r">
              <a:spcBef>
                <a:spcPts val="0"/>
              </a:spcBef>
              <a:buSzTx/>
              <a:buNone/>
              <a:defRPr sz="900" b="1">
                <a:solidFill>
                  <a:schemeClr val="tx2"/>
                </a:solidFill>
                <a:latin typeface="Montserrat Light"/>
                <a:ea typeface="Montserrat Light"/>
                <a:cs typeface="Montserrat Light"/>
                <a:sym typeface="Montserrat Light"/>
              </a:defRPr>
            </a:lvl1pPr>
            <a:lvl2pPr marL="0" indent="228600" algn="r">
              <a:spcBef>
                <a:spcPts val="0"/>
              </a:spcBef>
              <a:buSzTx/>
              <a:buNone/>
              <a:defRPr sz="1200">
                <a:latin typeface="Montserrat Light"/>
                <a:ea typeface="Montserrat Light"/>
                <a:cs typeface="Montserrat Light"/>
                <a:sym typeface="Montserrat Light"/>
              </a:defRPr>
            </a:lvl2pPr>
            <a:lvl3pPr marL="0" indent="457200" algn="r">
              <a:spcBef>
                <a:spcPts val="0"/>
              </a:spcBef>
              <a:buSzTx/>
              <a:buNone/>
              <a:defRPr sz="1200">
                <a:latin typeface="Montserrat Light"/>
                <a:ea typeface="Montserrat Light"/>
                <a:cs typeface="Montserrat Light"/>
                <a:sym typeface="Montserrat Light"/>
              </a:defRPr>
            </a:lvl3pPr>
            <a:lvl4pPr marL="0" indent="685800" algn="r">
              <a:spcBef>
                <a:spcPts val="0"/>
              </a:spcBef>
              <a:buSzTx/>
              <a:buNone/>
              <a:defRPr sz="1200">
                <a:latin typeface="Montserrat Light"/>
                <a:ea typeface="Montserrat Light"/>
                <a:cs typeface="Montserrat Light"/>
                <a:sym typeface="Montserrat Light"/>
              </a:defRPr>
            </a:lvl4pPr>
            <a:lvl5pPr marL="0" indent="914400" algn="r">
              <a:spcBef>
                <a:spcPts val="0"/>
              </a:spcBef>
              <a:buSzTx/>
              <a:buNone/>
              <a:defRPr sz="1200">
                <a:latin typeface="Montserrat Light"/>
                <a:ea typeface="Montserrat Light"/>
                <a:cs typeface="Montserrat Light"/>
                <a:sym typeface="Montserrat Light"/>
              </a:defRPr>
            </a:lvl5pPr>
          </a:lstStyle>
          <a:p>
            <a:r>
              <a:rPr lang="en-US" dirty="0"/>
              <a:t>BODY LEVEL ONE</a:t>
            </a:r>
          </a:p>
        </p:txBody>
      </p:sp>
      <p:sp>
        <p:nvSpPr>
          <p:cNvPr id="13" name="Picture Placeholder 9"/>
          <p:cNvSpPr>
            <a:spLocks noGrp="1"/>
          </p:cNvSpPr>
          <p:nvPr>
            <p:ph type="pic" sz="quarter" idx="14"/>
          </p:nvPr>
        </p:nvSpPr>
        <p:spPr>
          <a:xfrm>
            <a:off x="6731525" y="722921"/>
            <a:ext cx="1972820" cy="4005384"/>
          </a:xfrm>
          <a:prstGeom prst="rect">
            <a:avLst/>
          </a:prstGeom>
          <a:solidFill>
            <a:schemeClr val="accent4"/>
          </a:solidFill>
        </p:spPr>
        <p:txBody>
          <a:bodyPr lIns="108000" anchor="b">
            <a:noAutofit/>
          </a:bodyPr>
          <a:lstStyle>
            <a:lvl1pPr marL="0" indent="0" algn="r">
              <a:buFontTx/>
              <a:buNone/>
              <a:defRPr sz="2400" baseline="0">
                <a:solidFill>
                  <a:schemeClr val="accent2"/>
                </a:solidFill>
                <a:latin typeface="Proxima Nova"/>
              </a:defRPr>
            </a:lvl1pPr>
          </a:lstStyle>
          <a:p>
            <a:pPr lvl="0"/>
            <a:endParaRPr lang="en-US" noProof="0" dirty="0"/>
          </a:p>
        </p:txBody>
      </p:sp>
      <p:sp>
        <p:nvSpPr>
          <p:cNvPr id="16" name="Picture Placeholder 9"/>
          <p:cNvSpPr>
            <a:spLocks noGrp="1"/>
          </p:cNvSpPr>
          <p:nvPr>
            <p:ph type="pic" sz="quarter" idx="16"/>
          </p:nvPr>
        </p:nvSpPr>
        <p:spPr>
          <a:xfrm>
            <a:off x="4684679" y="2790020"/>
            <a:ext cx="1972820" cy="1938285"/>
          </a:xfrm>
          <a:prstGeom prst="rect">
            <a:avLst/>
          </a:prstGeom>
          <a:solidFill>
            <a:schemeClr val="accent4"/>
          </a:solidFill>
        </p:spPr>
        <p:txBody>
          <a:bodyPr lIns="108000" anchor="b">
            <a:noAutofit/>
          </a:bodyPr>
          <a:lstStyle>
            <a:lvl1pPr marL="0" indent="0" algn="r">
              <a:buFontTx/>
              <a:buNone/>
              <a:defRPr sz="2400" baseline="0">
                <a:solidFill>
                  <a:schemeClr val="accent2"/>
                </a:solidFill>
                <a:latin typeface="Proxima Nova"/>
              </a:defRPr>
            </a:lvl1pPr>
          </a:lstStyle>
          <a:p>
            <a:pPr lvl="0"/>
            <a:endParaRPr lang="en-US" noProof="0" dirty="0"/>
          </a:p>
        </p:txBody>
      </p:sp>
      <p:sp>
        <p:nvSpPr>
          <p:cNvPr id="17" name="Picture Placeholder 9"/>
          <p:cNvSpPr>
            <a:spLocks noGrp="1"/>
          </p:cNvSpPr>
          <p:nvPr>
            <p:ph type="pic" sz="quarter" idx="17"/>
          </p:nvPr>
        </p:nvSpPr>
        <p:spPr>
          <a:xfrm>
            <a:off x="4684679" y="722922"/>
            <a:ext cx="1972820" cy="2002692"/>
          </a:xfrm>
          <a:prstGeom prst="rect">
            <a:avLst/>
          </a:prstGeom>
          <a:solidFill>
            <a:schemeClr val="accent4"/>
          </a:solidFill>
        </p:spPr>
        <p:txBody>
          <a:bodyPr lIns="108000" anchor="b">
            <a:noAutofit/>
          </a:bodyPr>
          <a:lstStyle>
            <a:lvl1pPr marL="0" indent="0" algn="r">
              <a:buFontTx/>
              <a:buNone/>
              <a:defRPr sz="2400" baseline="0">
                <a:solidFill>
                  <a:schemeClr val="accent2"/>
                </a:solidFill>
                <a:latin typeface="Proxima Nova"/>
              </a:defRPr>
            </a:lvl1pPr>
          </a:lstStyle>
          <a:p>
            <a:pPr lvl="0"/>
            <a:endParaRPr lang="en-US" noProof="0" dirty="0"/>
          </a:p>
        </p:txBody>
      </p:sp>
      <p:sp>
        <p:nvSpPr>
          <p:cNvPr id="18" name="Rectangle 17"/>
          <p:cNvSpPr/>
          <p:nvPr userDrawn="1"/>
        </p:nvSpPr>
        <p:spPr>
          <a:xfrm>
            <a:off x="8704345" y="196225"/>
            <a:ext cx="439655" cy="85025"/>
          </a:xfrm>
          <a:prstGeom prst="rect">
            <a:avLst/>
          </a:prstGeom>
          <a:solidFill>
            <a:srgbClr val="00796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chemeClr val="tx2"/>
              </a:solidFill>
              <a:effectLst/>
              <a:uFillTx/>
              <a:latin typeface="+mn-lt"/>
              <a:ea typeface="+mn-ea"/>
              <a:cs typeface="+mn-cs"/>
              <a:sym typeface="Helvetica Light"/>
            </a:endParaRPr>
          </a:p>
        </p:txBody>
      </p:sp>
      <p:sp>
        <p:nvSpPr>
          <p:cNvPr id="11" name="Rectangle 10"/>
          <p:cNvSpPr/>
          <p:nvPr userDrawn="1"/>
        </p:nvSpPr>
        <p:spPr>
          <a:xfrm>
            <a:off x="1" y="5058475"/>
            <a:ext cx="9144000" cy="85025"/>
          </a:xfrm>
          <a:prstGeom prst="rect">
            <a:avLst/>
          </a:prstGeom>
          <a:solidFill>
            <a:srgbClr val="00796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chemeClr val="tx2"/>
              </a:solidFill>
              <a:effectLst/>
              <a:uFillTx/>
              <a:latin typeface="+mn-lt"/>
              <a:ea typeface="+mn-ea"/>
              <a:cs typeface="+mn-cs"/>
              <a:sym typeface="Helvetica Light"/>
            </a:endParaRPr>
          </a:p>
        </p:txBody>
      </p:sp>
      <p:pic>
        <p:nvPicPr>
          <p:cNvPr id="19" name="Picture 18" descr="augsala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358" y="193045"/>
            <a:ext cx="9144000" cy="96012"/>
          </a:xfrm>
          <a:prstGeom prst="rect">
            <a:avLst/>
          </a:prstGeom>
        </p:spPr>
      </p:pic>
      <p:sp>
        <p:nvSpPr>
          <p:cNvPr id="20" name="Shape 12"/>
          <p:cNvSpPr>
            <a:spLocks noGrp="1"/>
          </p:cNvSpPr>
          <p:nvPr>
            <p:ph type="body" sz="quarter" idx="15" hasCustomPrompt="1"/>
          </p:nvPr>
        </p:nvSpPr>
        <p:spPr>
          <a:xfrm>
            <a:off x="683845" y="117232"/>
            <a:ext cx="2046846" cy="234462"/>
          </a:xfrm>
          <a:prstGeom prst="rect">
            <a:avLst/>
          </a:prstGeom>
        </p:spPr>
        <p:txBody>
          <a:bodyPr anchor="t"/>
          <a:lstStyle>
            <a:lvl1pPr marL="0" indent="0" algn="l">
              <a:spcBef>
                <a:spcPts val="0"/>
              </a:spcBef>
              <a:buSzTx/>
              <a:buNone/>
              <a:defRPr sz="900" b="1">
                <a:solidFill>
                  <a:schemeClr val="tx2"/>
                </a:solidFill>
                <a:latin typeface="Montserrat Light"/>
                <a:ea typeface="Montserrat Light"/>
                <a:cs typeface="Montserrat Light"/>
                <a:sym typeface="Montserrat Light"/>
              </a:defRPr>
            </a:lvl1pPr>
            <a:lvl2pPr marL="0" indent="228600" algn="r">
              <a:spcBef>
                <a:spcPts val="0"/>
              </a:spcBef>
              <a:buSzTx/>
              <a:buNone/>
              <a:defRPr sz="1200">
                <a:latin typeface="Montserrat Light"/>
                <a:ea typeface="Montserrat Light"/>
                <a:cs typeface="Montserrat Light"/>
                <a:sym typeface="Montserrat Light"/>
              </a:defRPr>
            </a:lvl2pPr>
            <a:lvl3pPr marL="0" indent="457200" algn="r">
              <a:spcBef>
                <a:spcPts val="0"/>
              </a:spcBef>
              <a:buSzTx/>
              <a:buNone/>
              <a:defRPr sz="1200">
                <a:latin typeface="Montserrat Light"/>
                <a:ea typeface="Montserrat Light"/>
                <a:cs typeface="Montserrat Light"/>
                <a:sym typeface="Montserrat Light"/>
              </a:defRPr>
            </a:lvl3pPr>
            <a:lvl4pPr marL="0" indent="685800" algn="r">
              <a:spcBef>
                <a:spcPts val="0"/>
              </a:spcBef>
              <a:buSzTx/>
              <a:buNone/>
              <a:defRPr sz="1200">
                <a:latin typeface="Montserrat Light"/>
                <a:ea typeface="Montserrat Light"/>
                <a:cs typeface="Montserrat Light"/>
                <a:sym typeface="Montserrat Light"/>
              </a:defRPr>
            </a:lvl4pPr>
            <a:lvl5pPr marL="0" indent="914400" algn="r">
              <a:spcBef>
                <a:spcPts val="0"/>
              </a:spcBef>
              <a:buSzTx/>
              <a:buNone/>
              <a:defRPr sz="1200">
                <a:latin typeface="Montserrat Light"/>
                <a:ea typeface="Montserrat Light"/>
                <a:cs typeface="Montserrat Light"/>
                <a:sym typeface="Montserrat Light"/>
              </a:defRPr>
            </a:lvl5pPr>
          </a:lstStyle>
          <a:p>
            <a:r>
              <a:rPr lang="en-US" dirty="0"/>
              <a:t>BODY LEVEL ONE</a:t>
            </a:r>
          </a:p>
        </p:txBody>
      </p:sp>
    </p:spTree>
    <p:extLst>
      <p:ext uri="{BB962C8B-B14F-4D97-AF65-F5344CB8AC3E}">
        <p14:creationId xmlns:p14="http://schemas.microsoft.com/office/powerpoint/2010/main" val="134225840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Photo - Vertical">
    <p:spTree>
      <p:nvGrpSpPr>
        <p:cNvPr id="1" name=""/>
        <p:cNvGrpSpPr/>
        <p:nvPr/>
      </p:nvGrpSpPr>
      <p:grpSpPr>
        <a:xfrm>
          <a:off x="0" y="0"/>
          <a:ext cx="0" cy="0"/>
          <a:chOff x="0" y="0"/>
          <a:chExt cx="0" cy="0"/>
        </a:xfrm>
      </p:grpSpPr>
      <p:sp>
        <p:nvSpPr>
          <p:cNvPr id="12" name="Shape 12"/>
          <p:cNvSpPr>
            <a:spLocks noGrp="1"/>
          </p:cNvSpPr>
          <p:nvPr>
            <p:ph type="body" sz="quarter" idx="13"/>
          </p:nvPr>
        </p:nvSpPr>
        <p:spPr>
          <a:xfrm>
            <a:off x="683846" y="1611923"/>
            <a:ext cx="3673231" cy="2735385"/>
          </a:xfrm>
          <a:prstGeom prst="rect">
            <a:avLst/>
          </a:prstGeom>
        </p:spPr>
        <p:txBody>
          <a:bodyPr anchor="t"/>
          <a:lstStyle>
            <a:lvl1pPr marL="0" indent="0" algn="l">
              <a:spcBef>
                <a:spcPts val="0"/>
              </a:spcBef>
              <a:buSzTx/>
              <a:buNone/>
              <a:defRPr sz="1200">
                <a:solidFill>
                  <a:schemeClr val="tx1"/>
                </a:solidFill>
                <a:latin typeface="Montserrat Light"/>
                <a:ea typeface="Montserrat Light"/>
                <a:cs typeface="Montserrat Light"/>
                <a:sym typeface="Montserrat Light"/>
              </a:defRPr>
            </a:lvl1pPr>
            <a:lvl2pPr marL="0" indent="228600" algn="l">
              <a:spcBef>
                <a:spcPts val="0"/>
              </a:spcBef>
              <a:buSzTx/>
              <a:buNone/>
              <a:defRPr sz="1200">
                <a:solidFill>
                  <a:schemeClr val="tx1"/>
                </a:solidFill>
                <a:latin typeface="Montserrat Light"/>
                <a:ea typeface="Montserrat Light"/>
                <a:cs typeface="Montserrat Light"/>
                <a:sym typeface="Montserrat Light"/>
              </a:defRPr>
            </a:lvl2pPr>
            <a:lvl3pPr marL="0" indent="457200" algn="l">
              <a:spcBef>
                <a:spcPts val="0"/>
              </a:spcBef>
              <a:buSzTx/>
              <a:buNone/>
              <a:defRPr sz="1200">
                <a:solidFill>
                  <a:schemeClr val="tx1"/>
                </a:solidFill>
                <a:latin typeface="Montserrat Light"/>
                <a:ea typeface="Montserrat Light"/>
                <a:cs typeface="Montserrat Light"/>
                <a:sym typeface="Montserrat Light"/>
              </a:defRPr>
            </a:lvl3pPr>
            <a:lvl4pPr marL="0" indent="685800" algn="l">
              <a:spcBef>
                <a:spcPts val="0"/>
              </a:spcBef>
              <a:buSzTx/>
              <a:buNone/>
              <a:defRPr sz="1200">
                <a:solidFill>
                  <a:schemeClr val="tx1"/>
                </a:solidFill>
                <a:latin typeface="Montserrat Light"/>
                <a:ea typeface="Montserrat Light"/>
                <a:cs typeface="Montserrat Light"/>
                <a:sym typeface="Montserrat Light"/>
              </a:defRPr>
            </a:lvl4pPr>
            <a:lvl5pPr marL="0" indent="914400" algn="l">
              <a:spcBef>
                <a:spcPts val="0"/>
              </a:spcBef>
              <a:buSzTx/>
              <a:buNone/>
              <a:defRPr sz="1200">
                <a:solidFill>
                  <a:schemeClr val="tx1"/>
                </a:solidFill>
                <a:latin typeface="Montserrat Light"/>
                <a:ea typeface="Montserrat Light"/>
                <a:cs typeface="Montserrat Light"/>
                <a:sym typeface="Montserrat Light"/>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5" name="Shape 11"/>
          <p:cNvSpPr>
            <a:spLocks noGrp="1"/>
          </p:cNvSpPr>
          <p:nvPr>
            <p:ph type="title" hasCustomPrompt="1"/>
          </p:nvPr>
        </p:nvSpPr>
        <p:spPr>
          <a:xfrm>
            <a:off x="683846" y="654538"/>
            <a:ext cx="3673232" cy="762000"/>
          </a:xfrm>
          <a:prstGeom prst="rect">
            <a:avLst/>
          </a:prstGeom>
        </p:spPr>
        <p:txBody>
          <a:bodyPr anchor="b">
            <a:normAutofit/>
          </a:bodyPr>
          <a:lstStyle>
            <a:lvl1pPr algn="l">
              <a:defRPr sz="2400" b="1">
                <a:solidFill>
                  <a:schemeClr val="tx2"/>
                </a:solidFill>
                <a:latin typeface="Locke-Bold"/>
                <a:ea typeface="Locke-Bold"/>
                <a:cs typeface="Locke-Bold"/>
                <a:sym typeface="Locke-Bold"/>
              </a:defRPr>
            </a:lvl1pPr>
          </a:lstStyle>
          <a:p>
            <a:r>
              <a:rPr lang="en-US" dirty="0"/>
              <a:t>TITLE TEXT</a:t>
            </a:r>
          </a:p>
        </p:txBody>
      </p:sp>
      <p:sp>
        <p:nvSpPr>
          <p:cNvPr id="10" name="Shape 12"/>
          <p:cNvSpPr>
            <a:spLocks noGrp="1"/>
          </p:cNvSpPr>
          <p:nvPr>
            <p:ph type="body" sz="quarter" idx="12" hasCustomPrompt="1"/>
          </p:nvPr>
        </p:nvSpPr>
        <p:spPr>
          <a:xfrm>
            <a:off x="6657499" y="117232"/>
            <a:ext cx="2046846" cy="234462"/>
          </a:xfrm>
          <a:prstGeom prst="rect">
            <a:avLst/>
          </a:prstGeom>
        </p:spPr>
        <p:txBody>
          <a:bodyPr anchor="t"/>
          <a:lstStyle>
            <a:lvl1pPr marL="0" indent="0" algn="r">
              <a:spcBef>
                <a:spcPts val="0"/>
              </a:spcBef>
              <a:buSzTx/>
              <a:buNone/>
              <a:defRPr sz="900" b="1">
                <a:solidFill>
                  <a:schemeClr val="tx2"/>
                </a:solidFill>
                <a:latin typeface="Montserrat Light"/>
                <a:ea typeface="Montserrat Light"/>
                <a:cs typeface="Montserrat Light"/>
                <a:sym typeface="Montserrat Light"/>
              </a:defRPr>
            </a:lvl1pPr>
            <a:lvl2pPr marL="0" indent="228600" algn="r">
              <a:spcBef>
                <a:spcPts val="0"/>
              </a:spcBef>
              <a:buSzTx/>
              <a:buNone/>
              <a:defRPr sz="1200">
                <a:latin typeface="Montserrat Light"/>
                <a:ea typeface="Montserrat Light"/>
                <a:cs typeface="Montserrat Light"/>
                <a:sym typeface="Montserrat Light"/>
              </a:defRPr>
            </a:lvl2pPr>
            <a:lvl3pPr marL="0" indent="457200" algn="r">
              <a:spcBef>
                <a:spcPts val="0"/>
              </a:spcBef>
              <a:buSzTx/>
              <a:buNone/>
              <a:defRPr sz="1200">
                <a:latin typeface="Montserrat Light"/>
                <a:ea typeface="Montserrat Light"/>
                <a:cs typeface="Montserrat Light"/>
                <a:sym typeface="Montserrat Light"/>
              </a:defRPr>
            </a:lvl3pPr>
            <a:lvl4pPr marL="0" indent="685800" algn="r">
              <a:spcBef>
                <a:spcPts val="0"/>
              </a:spcBef>
              <a:buSzTx/>
              <a:buNone/>
              <a:defRPr sz="1200">
                <a:latin typeface="Montserrat Light"/>
                <a:ea typeface="Montserrat Light"/>
                <a:cs typeface="Montserrat Light"/>
                <a:sym typeface="Montserrat Light"/>
              </a:defRPr>
            </a:lvl4pPr>
            <a:lvl5pPr marL="0" indent="914400" algn="r">
              <a:spcBef>
                <a:spcPts val="0"/>
              </a:spcBef>
              <a:buSzTx/>
              <a:buNone/>
              <a:defRPr sz="1200">
                <a:latin typeface="Montserrat Light"/>
                <a:ea typeface="Montserrat Light"/>
                <a:cs typeface="Montserrat Light"/>
                <a:sym typeface="Montserrat Light"/>
              </a:defRPr>
            </a:lvl5pPr>
          </a:lstStyle>
          <a:p>
            <a:r>
              <a:rPr lang="en-US" dirty="0"/>
              <a:t>BODY LEVEL ONE</a:t>
            </a:r>
          </a:p>
        </p:txBody>
      </p:sp>
      <p:sp>
        <p:nvSpPr>
          <p:cNvPr id="13" name="Picture Placeholder 9"/>
          <p:cNvSpPr>
            <a:spLocks noGrp="1"/>
          </p:cNvSpPr>
          <p:nvPr>
            <p:ph type="pic" sz="quarter" idx="14"/>
          </p:nvPr>
        </p:nvSpPr>
        <p:spPr>
          <a:xfrm>
            <a:off x="6731525" y="722921"/>
            <a:ext cx="1972820" cy="4005384"/>
          </a:xfrm>
          <a:prstGeom prst="rect">
            <a:avLst/>
          </a:prstGeom>
          <a:solidFill>
            <a:schemeClr val="accent4"/>
          </a:solidFill>
        </p:spPr>
        <p:txBody>
          <a:bodyPr lIns="108000" anchor="b">
            <a:noAutofit/>
          </a:bodyPr>
          <a:lstStyle>
            <a:lvl1pPr marL="0" indent="0" algn="r">
              <a:buFontTx/>
              <a:buNone/>
              <a:defRPr sz="2400" baseline="0">
                <a:solidFill>
                  <a:schemeClr val="accent2"/>
                </a:solidFill>
                <a:latin typeface="Proxima Nova"/>
              </a:defRPr>
            </a:lvl1pPr>
          </a:lstStyle>
          <a:p>
            <a:pPr lvl="0"/>
            <a:endParaRPr lang="en-US" noProof="0" dirty="0"/>
          </a:p>
        </p:txBody>
      </p:sp>
      <p:sp>
        <p:nvSpPr>
          <p:cNvPr id="16" name="Picture Placeholder 9"/>
          <p:cNvSpPr>
            <a:spLocks noGrp="1"/>
          </p:cNvSpPr>
          <p:nvPr>
            <p:ph type="pic" sz="quarter" idx="16"/>
          </p:nvPr>
        </p:nvSpPr>
        <p:spPr>
          <a:xfrm>
            <a:off x="4684679" y="722922"/>
            <a:ext cx="1972820" cy="4005384"/>
          </a:xfrm>
          <a:prstGeom prst="rect">
            <a:avLst/>
          </a:prstGeom>
          <a:solidFill>
            <a:schemeClr val="accent4"/>
          </a:solidFill>
        </p:spPr>
        <p:txBody>
          <a:bodyPr lIns="108000" anchor="b">
            <a:noAutofit/>
          </a:bodyPr>
          <a:lstStyle>
            <a:lvl1pPr marL="0" indent="0" algn="r">
              <a:buFontTx/>
              <a:buNone/>
              <a:defRPr sz="2400" baseline="0">
                <a:solidFill>
                  <a:schemeClr val="accent2"/>
                </a:solidFill>
                <a:latin typeface="Proxima Nova"/>
              </a:defRPr>
            </a:lvl1pPr>
          </a:lstStyle>
          <a:p>
            <a:pPr lvl="0"/>
            <a:endParaRPr lang="en-US" noProof="0" dirty="0"/>
          </a:p>
        </p:txBody>
      </p:sp>
      <p:sp>
        <p:nvSpPr>
          <p:cNvPr id="18" name="Rectangle 17"/>
          <p:cNvSpPr/>
          <p:nvPr userDrawn="1"/>
        </p:nvSpPr>
        <p:spPr>
          <a:xfrm>
            <a:off x="8704345" y="196225"/>
            <a:ext cx="439655" cy="85025"/>
          </a:xfrm>
          <a:prstGeom prst="rect">
            <a:avLst/>
          </a:prstGeom>
          <a:solidFill>
            <a:srgbClr val="00796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chemeClr val="tx2"/>
              </a:solidFill>
              <a:effectLst/>
              <a:uFillTx/>
              <a:latin typeface="+mn-lt"/>
              <a:ea typeface="+mn-ea"/>
              <a:cs typeface="+mn-cs"/>
              <a:sym typeface="Helvetica Light"/>
            </a:endParaRPr>
          </a:p>
        </p:txBody>
      </p:sp>
      <p:sp>
        <p:nvSpPr>
          <p:cNvPr id="11" name="Rectangle 10"/>
          <p:cNvSpPr/>
          <p:nvPr userDrawn="1"/>
        </p:nvSpPr>
        <p:spPr>
          <a:xfrm>
            <a:off x="1" y="5058475"/>
            <a:ext cx="9144000" cy="85025"/>
          </a:xfrm>
          <a:prstGeom prst="rect">
            <a:avLst/>
          </a:prstGeom>
          <a:solidFill>
            <a:srgbClr val="00796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chemeClr val="tx2"/>
              </a:solidFill>
              <a:effectLst/>
              <a:uFillTx/>
              <a:latin typeface="+mn-lt"/>
              <a:ea typeface="+mn-ea"/>
              <a:cs typeface="+mn-cs"/>
              <a:sym typeface="Helvetica Light"/>
            </a:endParaRPr>
          </a:p>
        </p:txBody>
      </p:sp>
      <p:pic>
        <p:nvPicPr>
          <p:cNvPr id="17" name="Picture 16" descr="augsala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358" y="193045"/>
            <a:ext cx="9144000" cy="96012"/>
          </a:xfrm>
          <a:prstGeom prst="rect">
            <a:avLst/>
          </a:prstGeom>
        </p:spPr>
      </p:pic>
      <p:sp>
        <p:nvSpPr>
          <p:cNvPr id="19" name="Shape 12"/>
          <p:cNvSpPr>
            <a:spLocks noGrp="1"/>
          </p:cNvSpPr>
          <p:nvPr>
            <p:ph type="body" sz="quarter" idx="15" hasCustomPrompt="1"/>
          </p:nvPr>
        </p:nvSpPr>
        <p:spPr>
          <a:xfrm>
            <a:off x="683845" y="117232"/>
            <a:ext cx="2046846" cy="234462"/>
          </a:xfrm>
          <a:prstGeom prst="rect">
            <a:avLst/>
          </a:prstGeom>
        </p:spPr>
        <p:txBody>
          <a:bodyPr anchor="t"/>
          <a:lstStyle>
            <a:lvl1pPr marL="0" indent="0" algn="l">
              <a:spcBef>
                <a:spcPts val="0"/>
              </a:spcBef>
              <a:buSzTx/>
              <a:buNone/>
              <a:defRPr sz="900" b="1">
                <a:solidFill>
                  <a:schemeClr val="tx2"/>
                </a:solidFill>
                <a:latin typeface="Montserrat Light"/>
                <a:ea typeface="Montserrat Light"/>
                <a:cs typeface="Montserrat Light"/>
                <a:sym typeface="Montserrat Light"/>
              </a:defRPr>
            </a:lvl1pPr>
            <a:lvl2pPr marL="0" indent="228600" algn="r">
              <a:spcBef>
                <a:spcPts val="0"/>
              </a:spcBef>
              <a:buSzTx/>
              <a:buNone/>
              <a:defRPr sz="1200">
                <a:latin typeface="Montserrat Light"/>
                <a:ea typeface="Montserrat Light"/>
                <a:cs typeface="Montserrat Light"/>
                <a:sym typeface="Montserrat Light"/>
              </a:defRPr>
            </a:lvl2pPr>
            <a:lvl3pPr marL="0" indent="457200" algn="r">
              <a:spcBef>
                <a:spcPts val="0"/>
              </a:spcBef>
              <a:buSzTx/>
              <a:buNone/>
              <a:defRPr sz="1200">
                <a:latin typeface="Montserrat Light"/>
                <a:ea typeface="Montserrat Light"/>
                <a:cs typeface="Montserrat Light"/>
                <a:sym typeface="Montserrat Light"/>
              </a:defRPr>
            </a:lvl3pPr>
            <a:lvl4pPr marL="0" indent="685800" algn="r">
              <a:spcBef>
                <a:spcPts val="0"/>
              </a:spcBef>
              <a:buSzTx/>
              <a:buNone/>
              <a:defRPr sz="1200">
                <a:latin typeface="Montserrat Light"/>
                <a:ea typeface="Montserrat Light"/>
                <a:cs typeface="Montserrat Light"/>
                <a:sym typeface="Montserrat Light"/>
              </a:defRPr>
            </a:lvl4pPr>
            <a:lvl5pPr marL="0" indent="914400" algn="r">
              <a:spcBef>
                <a:spcPts val="0"/>
              </a:spcBef>
              <a:buSzTx/>
              <a:buNone/>
              <a:defRPr sz="1200">
                <a:latin typeface="Montserrat Light"/>
                <a:ea typeface="Montserrat Light"/>
                <a:cs typeface="Montserrat Light"/>
                <a:sym typeface="Montserrat Light"/>
              </a:defRPr>
            </a:lvl5pPr>
          </a:lstStyle>
          <a:p>
            <a:r>
              <a:rPr lang="en-US" dirty="0"/>
              <a:t>BODY LEVEL ONE</a:t>
            </a:r>
          </a:p>
        </p:txBody>
      </p:sp>
    </p:spTree>
    <p:extLst>
      <p:ext uri="{BB962C8B-B14F-4D97-AF65-F5344CB8AC3E}">
        <p14:creationId xmlns:p14="http://schemas.microsoft.com/office/powerpoint/2010/main" val="382999520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Photo - Vertical">
    <p:spTree>
      <p:nvGrpSpPr>
        <p:cNvPr id="1" name=""/>
        <p:cNvGrpSpPr/>
        <p:nvPr/>
      </p:nvGrpSpPr>
      <p:grpSpPr>
        <a:xfrm>
          <a:off x="0" y="0"/>
          <a:ext cx="0" cy="0"/>
          <a:chOff x="0" y="0"/>
          <a:chExt cx="0" cy="0"/>
        </a:xfrm>
      </p:grpSpPr>
      <p:sp>
        <p:nvSpPr>
          <p:cNvPr id="12" name="Shape 12"/>
          <p:cNvSpPr>
            <a:spLocks noGrp="1"/>
          </p:cNvSpPr>
          <p:nvPr>
            <p:ph type="body" sz="quarter" idx="13"/>
          </p:nvPr>
        </p:nvSpPr>
        <p:spPr>
          <a:xfrm>
            <a:off x="683846" y="1611923"/>
            <a:ext cx="3673231" cy="2735385"/>
          </a:xfrm>
          <a:prstGeom prst="rect">
            <a:avLst/>
          </a:prstGeom>
        </p:spPr>
        <p:txBody>
          <a:bodyPr anchor="t"/>
          <a:lstStyle>
            <a:lvl1pPr marL="0" indent="0" algn="l">
              <a:spcBef>
                <a:spcPts val="0"/>
              </a:spcBef>
              <a:buSzTx/>
              <a:buNone/>
              <a:defRPr sz="1200">
                <a:solidFill>
                  <a:schemeClr val="tx1"/>
                </a:solidFill>
                <a:latin typeface="Montserrat Light"/>
                <a:ea typeface="Montserrat Light"/>
                <a:cs typeface="Montserrat Light"/>
                <a:sym typeface="Montserrat Light"/>
              </a:defRPr>
            </a:lvl1pPr>
            <a:lvl2pPr marL="0" indent="228600" algn="l">
              <a:spcBef>
                <a:spcPts val="0"/>
              </a:spcBef>
              <a:buSzTx/>
              <a:buNone/>
              <a:defRPr sz="1200">
                <a:solidFill>
                  <a:schemeClr val="tx1"/>
                </a:solidFill>
                <a:latin typeface="Montserrat Light"/>
                <a:ea typeface="Montserrat Light"/>
                <a:cs typeface="Montserrat Light"/>
                <a:sym typeface="Montserrat Light"/>
              </a:defRPr>
            </a:lvl2pPr>
            <a:lvl3pPr marL="0" indent="457200" algn="l">
              <a:spcBef>
                <a:spcPts val="0"/>
              </a:spcBef>
              <a:buSzTx/>
              <a:buNone/>
              <a:defRPr sz="1200">
                <a:solidFill>
                  <a:schemeClr val="tx1"/>
                </a:solidFill>
                <a:latin typeface="Montserrat Light"/>
                <a:ea typeface="Montserrat Light"/>
                <a:cs typeface="Montserrat Light"/>
                <a:sym typeface="Montserrat Light"/>
              </a:defRPr>
            </a:lvl3pPr>
            <a:lvl4pPr marL="0" indent="685800" algn="l">
              <a:spcBef>
                <a:spcPts val="0"/>
              </a:spcBef>
              <a:buSzTx/>
              <a:buNone/>
              <a:defRPr sz="1200">
                <a:solidFill>
                  <a:schemeClr val="tx1"/>
                </a:solidFill>
                <a:latin typeface="Montserrat Light"/>
                <a:ea typeface="Montserrat Light"/>
                <a:cs typeface="Montserrat Light"/>
                <a:sym typeface="Montserrat Light"/>
              </a:defRPr>
            </a:lvl4pPr>
            <a:lvl5pPr marL="0" indent="914400" algn="l">
              <a:spcBef>
                <a:spcPts val="0"/>
              </a:spcBef>
              <a:buSzTx/>
              <a:buNone/>
              <a:defRPr sz="1200">
                <a:solidFill>
                  <a:schemeClr val="tx1"/>
                </a:solidFill>
                <a:latin typeface="Montserrat Light"/>
                <a:ea typeface="Montserrat Light"/>
                <a:cs typeface="Montserrat Light"/>
                <a:sym typeface="Montserrat Light"/>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5" name="Shape 11"/>
          <p:cNvSpPr>
            <a:spLocks noGrp="1"/>
          </p:cNvSpPr>
          <p:nvPr>
            <p:ph type="title" hasCustomPrompt="1"/>
          </p:nvPr>
        </p:nvSpPr>
        <p:spPr>
          <a:xfrm>
            <a:off x="683846" y="654538"/>
            <a:ext cx="3673232" cy="762000"/>
          </a:xfrm>
          <a:prstGeom prst="rect">
            <a:avLst/>
          </a:prstGeom>
        </p:spPr>
        <p:txBody>
          <a:bodyPr anchor="b">
            <a:normAutofit/>
          </a:bodyPr>
          <a:lstStyle>
            <a:lvl1pPr algn="l">
              <a:defRPr sz="2400" b="1">
                <a:solidFill>
                  <a:schemeClr val="tx2"/>
                </a:solidFill>
                <a:latin typeface="Locke-Bold"/>
                <a:ea typeface="Locke-Bold"/>
                <a:cs typeface="Locke-Bold"/>
                <a:sym typeface="Locke-Bold"/>
              </a:defRPr>
            </a:lvl1pPr>
          </a:lstStyle>
          <a:p>
            <a:r>
              <a:rPr lang="en-US" dirty="0"/>
              <a:t>TITLE TEXT</a:t>
            </a:r>
          </a:p>
        </p:txBody>
      </p:sp>
      <p:sp>
        <p:nvSpPr>
          <p:cNvPr id="10" name="Shape 12"/>
          <p:cNvSpPr>
            <a:spLocks noGrp="1"/>
          </p:cNvSpPr>
          <p:nvPr>
            <p:ph type="body" sz="quarter" idx="12" hasCustomPrompt="1"/>
          </p:nvPr>
        </p:nvSpPr>
        <p:spPr>
          <a:xfrm>
            <a:off x="6657499" y="117232"/>
            <a:ext cx="2046846" cy="234462"/>
          </a:xfrm>
          <a:prstGeom prst="rect">
            <a:avLst/>
          </a:prstGeom>
        </p:spPr>
        <p:txBody>
          <a:bodyPr anchor="t"/>
          <a:lstStyle>
            <a:lvl1pPr marL="0" indent="0" algn="r">
              <a:spcBef>
                <a:spcPts val="0"/>
              </a:spcBef>
              <a:buSzTx/>
              <a:buNone/>
              <a:defRPr sz="900" b="1">
                <a:solidFill>
                  <a:schemeClr val="tx2"/>
                </a:solidFill>
                <a:latin typeface="Montserrat Light"/>
                <a:ea typeface="Montserrat Light"/>
                <a:cs typeface="Montserrat Light"/>
                <a:sym typeface="Montserrat Light"/>
              </a:defRPr>
            </a:lvl1pPr>
            <a:lvl2pPr marL="0" indent="228600" algn="r">
              <a:spcBef>
                <a:spcPts val="0"/>
              </a:spcBef>
              <a:buSzTx/>
              <a:buNone/>
              <a:defRPr sz="1200">
                <a:latin typeface="Montserrat Light"/>
                <a:ea typeface="Montserrat Light"/>
                <a:cs typeface="Montserrat Light"/>
                <a:sym typeface="Montserrat Light"/>
              </a:defRPr>
            </a:lvl2pPr>
            <a:lvl3pPr marL="0" indent="457200" algn="r">
              <a:spcBef>
                <a:spcPts val="0"/>
              </a:spcBef>
              <a:buSzTx/>
              <a:buNone/>
              <a:defRPr sz="1200">
                <a:latin typeface="Montserrat Light"/>
                <a:ea typeface="Montserrat Light"/>
                <a:cs typeface="Montserrat Light"/>
                <a:sym typeface="Montserrat Light"/>
              </a:defRPr>
            </a:lvl3pPr>
            <a:lvl4pPr marL="0" indent="685800" algn="r">
              <a:spcBef>
                <a:spcPts val="0"/>
              </a:spcBef>
              <a:buSzTx/>
              <a:buNone/>
              <a:defRPr sz="1200">
                <a:latin typeface="Montserrat Light"/>
                <a:ea typeface="Montserrat Light"/>
                <a:cs typeface="Montserrat Light"/>
                <a:sym typeface="Montserrat Light"/>
              </a:defRPr>
            </a:lvl4pPr>
            <a:lvl5pPr marL="0" indent="914400" algn="r">
              <a:spcBef>
                <a:spcPts val="0"/>
              </a:spcBef>
              <a:buSzTx/>
              <a:buNone/>
              <a:defRPr sz="1200">
                <a:latin typeface="Montserrat Light"/>
                <a:ea typeface="Montserrat Light"/>
                <a:cs typeface="Montserrat Light"/>
                <a:sym typeface="Montserrat Light"/>
              </a:defRPr>
            </a:lvl5pPr>
          </a:lstStyle>
          <a:p>
            <a:r>
              <a:rPr lang="en-US" dirty="0"/>
              <a:t>BODY LEVEL ONE</a:t>
            </a:r>
          </a:p>
        </p:txBody>
      </p:sp>
      <p:sp>
        <p:nvSpPr>
          <p:cNvPr id="13" name="Picture Placeholder 9"/>
          <p:cNvSpPr>
            <a:spLocks noGrp="1"/>
          </p:cNvSpPr>
          <p:nvPr>
            <p:ph type="pic" sz="quarter" idx="14"/>
          </p:nvPr>
        </p:nvSpPr>
        <p:spPr>
          <a:xfrm>
            <a:off x="4684679" y="722921"/>
            <a:ext cx="4019666" cy="2002693"/>
          </a:xfrm>
          <a:prstGeom prst="rect">
            <a:avLst/>
          </a:prstGeom>
          <a:solidFill>
            <a:schemeClr val="accent4"/>
          </a:solidFill>
        </p:spPr>
        <p:txBody>
          <a:bodyPr lIns="108000" anchor="b">
            <a:noAutofit/>
          </a:bodyPr>
          <a:lstStyle>
            <a:lvl1pPr marL="0" indent="0" algn="r">
              <a:buFontTx/>
              <a:buNone/>
              <a:defRPr sz="2400" baseline="0">
                <a:solidFill>
                  <a:schemeClr val="accent2"/>
                </a:solidFill>
                <a:latin typeface="Proxima Nova"/>
              </a:defRPr>
            </a:lvl1pPr>
          </a:lstStyle>
          <a:p>
            <a:pPr lvl="0"/>
            <a:endParaRPr lang="en-US" noProof="0" dirty="0"/>
          </a:p>
        </p:txBody>
      </p:sp>
      <p:sp>
        <p:nvSpPr>
          <p:cNvPr id="16" name="Picture Placeholder 9"/>
          <p:cNvSpPr>
            <a:spLocks noGrp="1"/>
          </p:cNvSpPr>
          <p:nvPr>
            <p:ph type="pic" sz="quarter" idx="16"/>
          </p:nvPr>
        </p:nvSpPr>
        <p:spPr>
          <a:xfrm>
            <a:off x="4684679" y="2790020"/>
            <a:ext cx="4019666" cy="1938285"/>
          </a:xfrm>
          <a:prstGeom prst="rect">
            <a:avLst/>
          </a:prstGeom>
          <a:solidFill>
            <a:schemeClr val="accent4"/>
          </a:solidFill>
        </p:spPr>
        <p:txBody>
          <a:bodyPr lIns="108000" anchor="b">
            <a:noAutofit/>
          </a:bodyPr>
          <a:lstStyle>
            <a:lvl1pPr marL="0" indent="0" algn="r">
              <a:buFontTx/>
              <a:buNone/>
              <a:defRPr sz="2400" baseline="0">
                <a:solidFill>
                  <a:schemeClr val="accent2"/>
                </a:solidFill>
                <a:latin typeface="Proxima Nova"/>
              </a:defRPr>
            </a:lvl1pPr>
          </a:lstStyle>
          <a:p>
            <a:pPr lvl="0"/>
            <a:endParaRPr lang="en-US" noProof="0" dirty="0"/>
          </a:p>
        </p:txBody>
      </p:sp>
      <p:sp>
        <p:nvSpPr>
          <p:cNvPr id="18" name="Rectangle 17"/>
          <p:cNvSpPr/>
          <p:nvPr userDrawn="1"/>
        </p:nvSpPr>
        <p:spPr>
          <a:xfrm>
            <a:off x="8704345" y="196225"/>
            <a:ext cx="439655" cy="85025"/>
          </a:xfrm>
          <a:prstGeom prst="rect">
            <a:avLst/>
          </a:prstGeom>
          <a:solidFill>
            <a:srgbClr val="00796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chemeClr val="tx2"/>
              </a:solidFill>
              <a:effectLst/>
              <a:uFillTx/>
              <a:latin typeface="+mn-lt"/>
              <a:ea typeface="+mn-ea"/>
              <a:cs typeface="+mn-cs"/>
              <a:sym typeface="Helvetica Light"/>
            </a:endParaRPr>
          </a:p>
        </p:txBody>
      </p:sp>
      <p:sp>
        <p:nvSpPr>
          <p:cNvPr id="11" name="Rectangle 10"/>
          <p:cNvSpPr/>
          <p:nvPr userDrawn="1"/>
        </p:nvSpPr>
        <p:spPr>
          <a:xfrm>
            <a:off x="1" y="5058475"/>
            <a:ext cx="9144000" cy="85025"/>
          </a:xfrm>
          <a:prstGeom prst="rect">
            <a:avLst/>
          </a:prstGeom>
          <a:solidFill>
            <a:srgbClr val="00796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chemeClr val="tx2"/>
              </a:solidFill>
              <a:effectLst/>
              <a:uFillTx/>
              <a:latin typeface="+mn-lt"/>
              <a:ea typeface="+mn-ea"/>
              <a:cs typeface="+mn-cs"/>
              <a:sym typeface="Helvetica Light"/>
            </a:endParaRPr>
          </a:p>
        </p:txBody>
      </p:sp>
      <p:pic>
        <p:nvPicPr>
          <p:cNvPr id="17" name="Picture 16" descr="augsala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358" y="193045"/>
            <a:ext cx="9144000" cy="96012"/>
          </a:xfrm>
          <a:prstGeom prst="rect">
            <a:avLst/>
          </a:prstGeom>
        </p:spPr>
      </p:pic>
      <p:sp>
        <p:nvSpPr>
          <p:cNvPr id="19" name="Shape 12"/>
          <p:cNvSpPr>
            <a:spLocks noGrp="1"/>
          </p:cNvSpPr>
          <p:nvPr>
            <p:ph type="body" sz="quarter" idx="15" hasCustomPrompt="1"/>
          </p:nvPr>
        </p:nvSpPr>
        <p:spPr>
          <a:xfrm>
            <a:off x="683845" y="117232"/>
            <a:ext cx="2046846" cy="234462"/>
          </a:xfrm>
          <a:prstGeom prst="rect">
            <a:avLst/>
          </a:prstGeom>
        </p:spPr>
        <p:txBody>
          <a:bodyPr anchor="t"/>
          <a:lstStyle>
            <a:lvl1pPr marL="0" indent="0" algn="l">
              <a:spcBef>
                <a:spcPts val="0"/>
              </a:spcBef>
              <a:buSzTx/>
              <a:buNone/>
              <a:defRPr sz="900" b="1">
                <a:solidFill>
                  <a:schemeClr val="tx2"/>
                </a:solidFill>
                <a:latin typeface="Montserrat Light"/>
                <a:ea typeface="Montserrat Light"/>
                <a:cs typeface="Montserrat Light"/>
                <a:sym typeface="Montserrat Light"/>
              </a:defRPr>
            </a:lvl1pPr>
            <a:lvl2pPr marL="0" indent="228600" algn="r">
              <a:spcBef>
                <a:spcPts val="0"/>
              </a:spcBef>
              <a:buSzTx/>
              <a:buNone/>
              <a:defRPr sz="1200">
                <a:latin typeface="Montserrat Light"/>
                <a:ea typeface="Montserrat Light"/>
                <a:cs typeface="Montserrat Light"/>
                <a:sym typeface="Montserrat Light"/>
              </a:defRPr>
            </a:lvl2pPr>
            <a:lvl3pPr marL="0" indent="457200" algn="r">
              <a:spcBef>
                <a:spcPts val="0"/>
              </a:spcBef>
              <a:buSzTx/>
              <a:buNone/>
              <a:defRPr sz="1200">
                <a:latin typeface="Montserrat Light"/>
                <a:ea typeface="Montserrat Light"/>
                <a:cs typeface="Montserrat Light"/>
                <a:sym typeface="Montserrat Light"/>
              </a:defRPr>
            </a:lvl3pPr>
            <a:lvl4pPr marL="0" indent="685800" algn="r">
              <a:spcBef>
                <a:spcPts val="0"/>
              </a:spcBef>
              <a:buSzTx/>
              <a:buNone/>
              <a:defRPr sz="1200">
                <a:latin typeface="Montserrat Light"/>
                <a:ea typeface="Montserrat Light"/>
                <a:cs typeface="Montserrat Light"/>
                <a:sym typeface="Montserrat Light"/>
              </a:defRPr>
            </a:lvl4pPr>
            <a:lvl5pPr marL="0" indent="914400" algn="r">
              <a:spcBef>
                <a:spcPts val="0"/>
              </a:spcBef>
              <a:buSzTx/>
              <a:buNone/>
              <a:defRPr sz="1200">
                <a:latin typeface="Montserrat Light"/>
                <a:ea typeface="Montserrat Light"/>
                <a:cs typeface="Montserrat Light"/>
                <a:sym typeface="Montserrat Light"/>
              </a:defRPr>
            </a:lvl5pPr>
          </a:lstStyle>
          <a:p>
            <a:r>
              <a:rPr lang="en-US" dirty="0"/>
              <a:t>BODY LEVEL ONE</a:t>
            </a:r>
          </a:p>
        </p:txBody>
      </p:sp>
    </p:spTree>
    <p:extLst>
      <p:ext uri="{BB962C8B-B14F-4D97-AF65-F5344CB8AC3E}">
        <p14:creationId xmlns:p14="http://schemas.microsoft.com/office/powerpoint/2010/main" val="267091569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Photo - Vertical">
    <p:spTree>
      <p:nvGrpSpPr>
        <p:cNvPr id="1" name=""/>
        <p:cNvGrpSpPr/>
        <p:nvPr/>
      </p:nvGrpSpPr>
      <p:grpSpPr>
        <a:xfrm>
          <a:off x="0" y="0"/>
          <a:ext cx="0" cy="0"/>
          <a:chOff x="0" y="0"/>
          <a:chExt cx="0" cy="0"/>
        </a:xfrm>
      </p:grpSpPr>
      <p:sp>
        <p:nvSpPr>
          <p:cNvPr id="11" name="Picture Placeholder 9"/>
          <p:cNvSpPr>
            <a:spLocks noGrp="1"/>
          </p:cNvSpPr>
          <p:nvPr>
            <p:ph type="pic" sz="quarter" idx="16"/>
          </p:nvPr>
        </p:nvSpPr>
        <p:spPr>
          <a:xfrm>
            <a:off x="0" y="2603726"/>
            <a:ext cx="9144000" cy="2539775"/>
          </a:xfrm>
          <a:prstGeom prst="rect">
            <a:avLst/>
          </a:prstGeom>
          <a:solidFill>
            <a:schemeClr val="accent4"/>
          </a:solidFill>
        </p:spPr>
        <p:txBody>
          <a:bodyPr lIns="108000" anchor="b">
            <a:noAutofit/>
          </a:bodyPr>
          <a:lstStyle>
            <a:lvl1pPr marL="0" indent="0" algn="r">
              <a:buFontTx/>
              <a:buNone/>
              <a:defRPr sz="2400" baseline="0">
                <a:solidFill>
                  <a:schemeClr val="accent2"/>
                </a:solidFill>
                <a:latin typeface="Proxima Nova"/>
              </a:defRPr>
            </a:lvl1pPr>
          </a:lstStyle>
          <a:p>
            <a:pPr lvl="0"/>
            <a:endParaRPr lang="en-US" noProof="0" dirty="0"/>
          </a:p>
        </p:txBody>
      </p:sp>
      <p:sp>
        <p:nvSpPr>
          <p:cNvPr id="10" name="Shape 12"/>
          <p:cNvSpPr>
            <a:spLocks noGrp="1"/>
          </p:cNvSpPr>
          <p:nvPr>
            <p:ph type="body" sz="quarter" idx="12" hasCustomPrompt="1"/>
          </p:nvPr>
        </p:nvSpPr>
        <p:spPr>
          <a:xfrm>
            <a:off x="6657499" y="117232"/>
            <a:ext cx="2046846" cy="234462"/>
          </a:xfrm>
          <a:prstGeom prst="rect">
            <a:avLst/>
          </a:prstGeom>
        </p:spPr>
        <p:txBody>
          <a:bodyPr anchor="t"/>
          <a:lstStyle>
            <a:lvl1pPr marL="0" indent="0" algn="r">
              <a:spcBef>
                <a:spcPts val="0"/>
              </a:spcBef>
              <a:buSzTx/>
              <a:buNone/>
              <a:defRPr sz="900" b="1">
                <a:solidFill>
                  <a:schemeClr val="tx2"/>
                </a:solidFill>
                <a:latin typeface="Montserrat Light"/>
                <a:ea typeface="Montserrat Light"/>
                <a:cs typeface="Montserrat Light"/>
                <a:sym typeface="Montserrat Light"/>
              </a:defRPr>
            </a:lvl1pPr>
            <a:lvl2pPr marL="0" indent="228600" algn="r">
              <a:spcBef>
                <a:spcPts val="0"/>
              </a:spcBef>
              <a:buSzTx/>
              <a:buNone/>
              <a:defRPr sz="1200">
                <a:latin typeface="Montserrat Light"/>
                <a:ea typeface="Montserrat Light"/>
                <a:cs typeface="Montserrat Light"/>
                <a:sym typeface="Montserrat Light"/>
              </a:defRPr>
            </a:lvl2pPr>
            <a:lvl3pPr marL="0" indent="457200" algn="r">
              <a:spcBef>
                <a:spcPts val="0"/>
              </a:spcBef>
              <a:buSzTx/>
              <a:buNone/>
              <a:defRPr sz="1200">
                <a:latin typeface="Montserrat Light"/>
                <a:ea typeface="Montserrat Light"/>
                <a:cs typeface="Montserrat Light"/>
                <a:sym typeface="Montserrat Light"/>
              </a:defRPr>
            </a:lvl3pPr>
            <a:lvl4pPr marL="0" indent="685800" algn="r">
              <a:spcBef>
                <a:spcPts val="0"/>
              </a:spcBef>
              <a:buSzTx/>
              <a:buNone/>
              <a:defRPr sz="1200">
                <a:latin typeface="Montserrat Light"/>
                <a:ea typeface="Montserrat Light"/>
                <a:cs typeface="Montserrat Light"/>
                <a:sym typeface="Montserrat Light"/>
              </a:defRPr>
            </a:lvl4pPr>
            <a:lvl5pPr marL="0" indent="914400" algn="r">
              <a:spcBef>
                <a:spcPts val="0"/>
              </a:spcBef>
              <a:buSzTx/>
              <a:buNone/>
              <a:defRPr sz="1200">
                <a:latin typeface="Montserrat Light"/>
                <a:ea typeface="Montserrat Light"/>
                <a:cs typeface="Montserrat Light"/>
                <a:sym typeface="Montserrat Light"/>
              </a:defRPr>
            </a:lvl5pPr>
          </a:lstStyle>
          <a:p>
            <a:r>
              <a:rPr lang="en-US" dirty="0"/>
              <a:t>BODY LEVEL ONE</a:t>
            </a:r>
          </a:p>
        </p:txBody>
      </p:sp>
      <p:sp>
        <p:nvSpPr>
          <p:cNvPr id="7" name="Shape 12"/>
          <p:cNvSpPr>
            <a:spLocks noGrp="1"/>
          </p:cNvSpPr>
          <p:nvPr>
            <p:ph type="body" sz="quarter" idx="13"/>
          </p:nvPr>
        </p:nvSpPr>
        <p:spPr>
          <a:xfrm>
            <a:off x="683846" y="1611924"/>
            <a:ext cx="8020499" cy="699454"/>
          </a:xfrm>
          <a:prstGeom prst="rect">
            <a:avLst/>
          </a:prstGeom>
        </p:spPr>
        <p:txBody>
          <a:bodyPr anchor="t"/>
          <a:lstStyle>
            <a:lvl1pPr marL="0" indent="0" algn="l">
              <a:spcBef>
                <a:spcPts val="0"/>
              </a:spcBef>
              <a:buSzTx/>
              <a:buNone/>
              <a:defRPr sz="1200">
                <a:solidFill>
                  <a:schemeClr val="tx1"/>
                </a:solidFill>
                <a:latin typeface="Montserrat Light"/>
                <a:ea typeface="Montserrat Light"/>
                <a:cs typeface="Montserrat Light"/>
                <a:sym typeface="Montserrat Light"/>
              </a:defRPr>
            </a:lvl1pPr>
            <a:lvl2pPr marL="0" indent="228600" algn="l">
              <a:spcBef>
                <a:spcPts val="0"/>
              </a:spcBef>
              <a:buSzTx/>
              <a:buNone/>
              <a:defRPr sz="1200">
                <a:solidFill>
                  <a:schemeClr val="tx1"/>
                </a:solidFill>
                <a:latin typeface="Montserrat Light"/>
                <a:ea typeface="Montserrat Light"/>
                <a:cs typeface="Montserrat Light"/>
                <a:sym typeface="Montserrat Light"/>
              </a:defRPr>
            </a:lvl2pPr>
            <a:lvl3pPr marL="0" indent="457200" algn="l">
              <a:spcBef>
                <a:spcPts val="0"/>
              </a:spcBef>
              <a:buSzTx/>
              <a:buNone/>
              <a:defRPr sz="1200">
                <a:solidFill>
                  <a:schemeClr val="tx1"/>
                </a:solidFill>
                <a:latin typeface="Montserrat Light"/>
                <a:ea typeface="Montserrat Light"/>
                <a:cs typeface="Montserrat Light"/>
                <a:sym typeface="Montserrat Light"/>
              </a:defRPr>
            </a:lvl3pPr>
            <a:lvl4pPr marL="0" indent="685800" algn="l">
              <a:spcBef>
                <a:spcPts val="0"/>
              </a:spcBef>
              <a:buSzTx/>
              <a:buNone/>
              <a:defRPr sz="1200">
                <a:solidFill>
                  <a:schemeClr val="tx1"/>
                </a:solidFill>
                <a:latin typeface="Montserrat Light"/>
                <a:ea typeface="Montserrat Light"/>
                <a:cs typeface="Montserrat Light"/>
                <a:sym typeface="Montserrat Light"/>
              </a:defRPr>
            </a:lvl4pPr>
            <a:lvl5pPr marL="0" indent="914400" algn="l">
              <a:spcBef>
                <a:spcPts val="0"/>
              </a:spcBef>
              <a:buSzTx/>
              <a:buNone/>
              <a:defRPr sz="1200">
                <a:solidFill>
                  <a:schemeClr val="tx1"/>
                </a:solidFill>
                <a:latin typeface="Montserrat Light"/>
                <a:ea typeface="Montserrat Light"/>
                <a:cs typeface="Montserrat Light"/>
                <a:sym typeface="Montserrat Light"/>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8" name="Shape 11"/>
          <p:cNvSpPr>
            <a:spLocks noGrp="1"/>
          </p:cNvSpPr>
          <p:nvPr>
            <p:ph type="title" hasCustomPrompt="1"/>
          </p:nvPr>
        </p:nvSpPr>
        <p:spPr>
          <a:xfrm>
            <a:off x="683845" y="654538"/>
            <a:ext cx="8020500" cy="762000"/>
          </a:xfrm>
          <a:prstGeom prst="rect">
            <a:avLst/>
          </a:prstGeom>
        </p:spPr>
        <p:txBody>
          <a:bodyPr anchor="b">
            <a:normAutofit/>
          </a:bodyPr>
          <a:lstStyle>
            <a:lvl1pPr algn="l">
              <a:defRPr sz="2400" b="1">
                <a:solidFill>
                  <a:schemeClr val="tx2"/>
                </a:solidFill>
                <a:latin typeface="Locke-Bold"/>
                <a:ea typeface="Locke-Bold"/>
                <a:cs typeface="Locke-Bold"/>
                <a:sym typeface="Locke-Bold"/>
              </a:defRPr>
            </a:lvl1pPr>
          </a:lstStyle>
          <a:p>
            <a:r>
              <a:rPr lang="en-US" dirty="0"/>
              <a:t>TITLE TEXT</a:t>
            </a:r>
          </a:p>
        </p:txBody>
      </p:sp>
      <p:sp>
        <p:nvSpPr>
          <p:cNvPr id="14" name="Rectangle 13"/>
          <p:cNvSpPr/>
          <p:nvPr userDrawn="1"/>
        </p:nvSpPr>
        <p:spPr>
          <a:xfrm>
            <a:off x="8704345" y="196225"/>
            <a:ext cx="439655" cy="85025"/>
          </a:xfrm>
          <a:prstGeom prst="rect">
            <a:avLst/>
          </a:prstGeom>
          <a:solidFill>
            <a:srgbClr val="00796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chemeClr val="tx2"/>
              </a:solidFill>
              <a:effectLst/>
              <a:uFillTx/>
              <a:latin typeface="+mn-lt"/>
              <a:ea typeface="+mn-ea"/>
              <a:cs typeface="+mn-cs"/>
              <a:sym typeface="Helvetica Light"/>
            </a:endParaRPr>
          </a:p>
        </p:txBody>
      </p:sp>
      <p:pic>
        <p:nvPicPr>
          <p:cNvPr id="9" name="Picture 8" descr="augsala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358" y="193045"/>
            <a:ext cx="9144000" cy="96012"/>
          </a:xfrm>
          <a:prstGeom prst="rect">
            <a:avLst/>
          </a:prstGeom>
        </p:spPr>
      </p:pic>
      <p:sp>
        <p:nvSpPr>
          <p:cNvPr id="12" name="Shape 12"/>
          <p:cNvSpPr>
            <a:spLocks noGrp="1"/>
          </p:cNvSpPr>
          <p:nvPr>
            <p:ph type="body" sz="quarter" idx="15" hasCustomPrompt="1"/>
          </p:nvPr>
        </p:nvSpPr>
        <p:spPr>
          <a:xfrm>
            <a:off x="683845" y="117232"/>
            <a:ext cx="2046846" cy="234462"/>
          </a:xfrm>
          <a:prstGeom prst="rect">
            <a:avLst/>
          </a:prstGeom>
        </p:spPr>
        <p:txBody>
          <a:bodyPr anchor="t"/>
          <a:lstStyle>
            <a:lvl1pPr marL="0" indent="0" algn="l">
              <a:spcBef>
                <a:spcPts val="0"/>
              </a:spcBef>
              <a:buSzTx/>
              <a:buNone/>
              <a:defRPr sz="900" b="1">
                <a:solidFill>
                  <a:schemeClr val="tx2"/>
                </a:solidFill>
                <a:latin typeface="Montserrat Light"/>
                <a:ea typeface="Montserrat Light"/>
                <a:cs typeface="Montserrat Light"/>
                <a:sym typeface="Montserrat Light"/>
              </a:defRPr>
            </a:lvl1pPr>
            <a:lvl2pPr marL="0" indent="228600" algn="r">
              <a:spcBef>
                <a:spcPts val="0"/>
              </a:spcBef>
              <a:buSzTx/>
              <a:buNone/>
              <a:defRPr sz="1200">
                <a:latin typeface="Montserrat Light"/>
                <a:ea typeface="Montserrat Light"/>
                <a:cs typeface="Montserrat Light"/>
                <a:sym typeface="Montserrat Light"/>
              </a:defRPr>
            </a:lvl2pPr>
            <a:lvl3pPr marL="0" indent="457200" algn="r">
              <a:spcBef>
                <a:spcPts val="0"/>
              </a:spcBef>
              <a:buSzTx/>
              <a:buNone/>
              <a:defRPr sz="1200">
                <a:latin typeface="Montserrat Light"/>
                <a:ea typeface="Montserrat Light"/>
                <a:cs typeface="Montserrat Light"/>
                <a:sym typeface="Montserrat Light"/>
              </a:defRPr>
            </a:lvl3pPr>
            <a:lvl4pPr marL="0" indent="685800" algn="r">
              <a:spcBef>
                <a:spcPts val="0"/>
              </a:spcBef>
              <a:buSzTx/>
              <a:buNone/>
              <a:defRPr sz="1200">
                <a:latin typeface="Montserrat Light"/>
                <a:ea typeface="Montserrat Light"/>
                <a:cs typeface="Montserrat Light"/>
                <a:sym typeface="Montserrat Light"/>
              </a:defRPr>
            </a:lvl4pPr>
            <a:lvl5pPr marL="0" indent="914400" algn="r">
              <a:spcBef>
                <a:spcPts val="0"/>
              </a:spcBef>
              <a:buSzTx/>
              <a:buNone/>
              <a:defRPr sz="1200">
                <a:latin typeface="Montserrat Light"/>
                <a:ea typeface="Montserrat Light"/>
                <a:cs typeface="Montserrat Light"/>
                <a:sym typeface="Montserrat Light"/>
              </a:defRPr>
            </a:lvl5pPr>
          </a:lstStyle>
          <a:p>
            <a:r>
              <a:rPr lang="en-US" dirty="0"/>
              <a:t>BODY LEVEL ONE</a:t>
            </a:r>
          </a:p>
        </p:txBody>
      </p:sp>
    </p:spTree>
    <p:extLst>
      <p:ext uri="{BB962C8B-B14F-4D97-AF65-F5344CB8AC3E}">
        <p14:creationId xmlns:p14="http://schemas.microsoft.com/office/powerpoint/2010/main" val="66245322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Photo - Vertical">
    <p:spTree>
      <p:nvGrpSpPr>
        <p:cNvPr id="1" name=""/>
        <p:cNvGrpSpPr/>
        <p:nvPr/>
      </p:nvGrpSpPr>
      <p:grpSpPr>
        <a:xfrm>
          <a:off x="0" y="0"/>
          <a:ext cx="0" cy="0"/>
          <a:chOff x="0" y="0"/>
          <a:chExt cx="0" cy="0"/>
        </a:xfrm>
      </p:grpSpPr>
      <p:sp>
        <p:nvSpPr>
          <p:cNvPr id="11" name="Picture Placeholder 9"/>
          <p:cNvSpPr>
            <a:spLocks noGrp="1"/>
          </p:cNvSpPr>
          <p:nvPr>
            <p:ph type="pic" sz="quarter" idx="16"/>
          </p:nvPr>
        </p:nvSpPr>
        <p:spPr>
          <a:xfrm>
            <a:off x="0" y="2603726"/>
            <a:ext cx="9144000" cy="2539775"/>
          </a:xfrm>
          <a:prstGeom prst="rect">
            <a:avLst/>
          </a:prstGeom>
          <a:solidFill>
            <a:schemeClr val="accent4"/>
          </a:solidFill>
        </p:spPr>
        <p:txBody>
          <a:bodyPr lIns="108000" anchor="b">
            <a:noAutofit/>
          </a:bodyPr>
          <a:lstStyle>
            <a:lvl1pPr marL="0" indent="0" algn="r">
              <a:buFontTx/>
              <a:buNone/>
              <a:defRPr sz="2400" baseline="0">
                <a:solidFill>
                  <a:schemeClr val="accent2"/>
                </a:solidFill>
                <a:latin typeface="Proxima Nova"/>
              </a:defRPr>
            </a:lvl1pPr>
          </a:lstStyle>
          <a:p>
            <a:pPr lvl="0"/>
            <a:endParaRPr lang="en-US" noProof="0" dirty="0"/>
          </a:p>
        </p:txBody>
      </p:sp>
      <p:sp>
        <p:nvSpPr>
          <p:cNvPr id="10" name="Shape 12"/>
          <p:cNvSpPr>
            <a:spLocks noGrp="1"/>
          </p:cNvSpPr>
          <p:nvPr>
            <p:ph type="body" sz="quarter" idx="12" hasCustomPrompt="1"/>
          </p:nvPr>
        </p:nvSpPr>
        <p:spPr>
          <a:xfrm>
            <a:off x="6657499" y="117232"/>
            <a:ext cx="2046846" cy="234462"/>
          </a:xfrm>
          <a:prstGeom prst="rect">
            <a:avLst/>
          </a:prstGeom>
        </p:spPr>
        <p:txBody>
          <a:bodyPr anchor="t"/>
          <a:lstStyle>
            <a:lvl1pPr marL="0" indent="0" algn="r">
              <a:spcBef>
                <a:spcPts val="0"/>
              </a:spcBef>
              <a:buSzTx/>
              <a:buNone/>
              <a:defRPr sz="900" b="1">
                <a:solidFill>
                  <a:schemeClr val="tx2"/>
                </a:solidFill>
                <a:latin typeface="Montserrat Light"/>
                <a:ea typeface="Montserrat Light"/>
                <a:cs typeface="Montserrat Light"/>
                <a:sym typeface="Montserrat Light"/>
              </a:defRPr>
            </a:lvl1pPr>
            <a:lvl2pPr marL="0" indent="228600" algn="r">
              <a:spcBef>
                <a:spcPts val="0"/>
              </a:spcBef>
              <a:buSzTx/>
              <a:buNone/>
              <a:defRPr sz="1200">
                <a:latin typeface="Montserrat Light"/>
                <a:ea typeface="Montserrat Light"/>
                <a:cs typeface="Montserrat Light"/>
                <a:sym typeface="Montserrat Light"/>
              </a:defRPr>
            </a:lvl2pPr>
            <a:lvl3pPr marL="0" indent="457200" algn="r">
              <a:spcBef>
                <a:spcPts val="0"/>
              </a:spcBef>
              <a:buSzTx/>
              <a:buNone/>
              <a:defRPr sz="1200">
                <a:latin typeface="Montserrat Light"/>
                <a:ea typeface="Montserrat Light"/>
                <a:cs typeface="Montserrat Light"/>
                <a:sym typeface="Montserrat Light"/>
              </a:defRPr>
            </a:lvl3pPr>
            <a:lvl4pPr marL="0" indent="685800" algn="r">
              <a:spcBef>
                <a:spcPts val="0"/>
              </a:spcBef>
              <a:buSzTx/>
              <a:buNone/>
              <a:defRPr sz="1200">
                <a:latin typeface="Montserrat Light"/>
                <a:ea typeface="Montserrat Light"/>
                <a:cs typeface="Montserrat Light"/>
                <a:sym typeface="Montserrat Light"/>
              </a:defRPr>
            </a:lvl4pPr>
            <a:lvl5pPr marL="0" indent="914400" algn="r">
              <a:spcBef>
                <a:spcPts val="0"/>
              </a:spcBef>
              <a:buSzTx/>
              <a:buNone/>
              <a:defRPr sz="1200">
                <a:latin typeface="Montserrat Light"/>
                <a:ea typeface="Montserrat Light"/>
                <a:cs typeface="Montserrat Light"/>
                <a:sym typeface="Montserrat Light"/>
              </a:defRPr>
            </a:lvl5pPr>
          </a:lstStyle>
          <a:p>
            <a:r>
              <a:rPr lang="en-US" dirty="0"/>
              <a:t>BODY LEVEL ONE</a:t>
            </a:r>
          </a:p>
        </p:txBody>
      </p:sp>
      <p:sp>
        <p:nvSpPr>
          <p:cNvPr id="7" name="Shape 12"/>
          <p:cNvSpPr>
            <a:spLocks noGrp="1"/>
          </p:cNvSpPr>
          <p:nvPr>
            <p:ph type="body" sz="quarter" idx="13"/>
          </p:nvPr>
        </p:nvSpPr>
        <p:spPr>
          <a:xfrm>
            <a:off x="683846" y="1611924"/>
            <a:ext cx="8020499" cy="699454"/>
          </a:xfrm>
          <a:prstGeom prst="rect">
            <a:avLst/>
          </a:prstGeom>
        </p:spPr>
        <p:txBody>
          <a:bodyPr anchor="t"/>
          <a:lstStyle>
            <a:lvl1pPr marL="0" indent="0" algn="ctr">
              <a:spcBef>
                <a:spcPts val="0"/>
              </a:spcBef>
              <a:buSzTx/>
              <a:buNone/>
              <a:defRPr sz="1200">
                <a:solidFill>
                  <a:schemeClr val="tx1"/>
                </a:solidFill>
                <a:latin typeface="Montserrat Light"/>
                <a:ea typeface="Montserrat Light"/>
                <a:cs typeface="Montserrat Light"/>
                <a:sym typeface="Montserrat Light"/>
              </a:defRPr>
            </a:lvl1pPr>
            <a:lvl2pPr marL="0" indent="228600" algn="ctr">
              <a:spcBef>
                <a:spcPts val="0"/>
              </a:spcBef>
              <a:buSzTx/>
              <a:buNone/>
              <a:defRPr sz="1200">
                <a:solidFill>
                  <a:schemeClr val="tx1"/>
                </a:solidFill>
                <a:latin typeface="Montserrat Light"/>
                <a:ea typeface="Montserrat Light"/>
                <a:cs typeface="Montserrat Light"/>
                <a:sym typeface="Montserrat Light"/>
              </a:defRPr>
            </a:lvl2pPr>
            <a:lvl3pPr marL="0" indent="457200" algn="ctr">
              <a:spcBef>
                <a:spcPts val="0"/>
              </a:spcBef>
              <a:buSzTx/>
              <a:buNone/>
              <a:defRPr sz="1200">
                <a:solidFill>
                  <a:schemeClr val="tx1"/>
                </a:solidFill>
                <a:latin typeface="Montserrat Light"/>
                <a:ea typeface="Montserrat Light"/>
                <a:cs typeface="Montserrat Light"/>
                <a:sym typeface="Montserrat Light"/>
              </a:defRPr>
            </a:lvl3pPr>
            <a:lvl4pPr marL="0" indent="685800" algn="ctr">
              <a:spcBef>
                <a:spcPts val="0"/>
              </a:spcBef>
              <a:buSzTx/>
              <a:buNone/>
              <a:defRPr sz="1200">
                <a:solidFill>
                  <a:schemeClr val="tx1"/>
                </a:solidFill>
                <a:latin typeface="Montserrat Light"/>
                <a:ea typeface="Montserrat Light"/>
                <a:cs typeface="Montserrat Light"/>
                <a:sym typeface="Montserrat Light"/>
              </a:defRPr>
            </a:lvl4pPr>
            <a:lvl5pPr marL="0" indent="914400" algn="ctr">
              <a:spcBef>
                <a:spcPts val="0"/>
              </a:spcBef>
              <a:buSzTx/>
              <a:buNone/>
              <a:defRPr sz="1200">
                <a:solidFill>
                  <a:schemeClr val="tx1"/>
                </a:solidFill>
                <a:latin typeface="Montserrat Light"/>
                <a:ea typeface="Montserrat Light"/>
                <a:cs typeface="Montserrat Light"/>
                <a:sym typeface="Montserrat Light"/>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8" name="Shape 11"/>
          <p:cNvSpPr>
            <a:spLocks noGrp="1"/>
          </p:cNvSpPr>
          <p:nvPr>
            <p:ph type="title" hasCustomPrompt="1"/>
          </p:nvPr>
        </p:nvSpPr>
        <p:spPr>
          <a:xfrm>
            <a:off x="683845" y="654538"/>
            <a:ext cx="8020500" cy="762000"/>
          </a:xfrm>
          <a:prstGeom prst="rect">
            <a:avLst/>
          </a:prstGeom>
        </p:spPr>
        <p:txBody>
          <a:bodyPr anchor="b">
            <a:normAutofit/>
          </a:bodyPr>
          <a:lstStyle>
            <a:lvl1pPr algn="ctr">
              <a:defRPr sz="2400" b="1">
                <a:solidFill>
                  <a:schemeClr val="tx2"/>
                </a:solidFill>
                <a:latin typeface="Locke-Bold"/>
                <a:ea typeface="Locke-Bold"/>
                <a:cs typeface="Locke-Bold"/>
                <a:sym typeface="Locke-Bold"/>
              </a:defRPr>
            </a:lvl1pPr>
          </a:lstStyle>
          <a:p>
            <a:r>
              <a:rPr lang="en-US" dirty="0"/>
              <a:t>TITLE TEXT</a:t>
            </a:r>
          </a:p>
        </p:txBody>
      </p:sp>
      <p:sp>
        <p:nvSpPr>
          <p:cNvPr id="14" name="Rectangle 13"/>
          <p:cNvSpPr/>
          <p:nvPr userDrawn="1"/>
        </p:nvSpPr>
        <p:spPr>
          <a:xfrm>
            <a:off x="8704345" y="196225"/>
            <a:ext cx="439655" cy="85025"/>
          </a:xfrm>
          <a:prstGeom prst="rect">
            <a:avLst/>
          </a:prstGeom>
          <a:solidFill>
            <a:srgbClr val="00796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chemeClr val="tx2"/>
              </a:solidFill>
              <a:effectLst/>
              <a:uFillTx/>
              <a:latin typeface="+mn-lt"/>
              <a:ea typeface="+mn-ea"/>
              <a:cs typeface="+mn-cs"/>
              <a:sym typeface="Helvetica Light"/>
            </a:endParaRPr>
          </a:p>
        </p:txBody>
      </p:sp>
      <p:pic>
        <p:nvPicPr>
          <p:cNvPr id="9" name="Picture 8" descr="augsala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358" y="193045"/>
            <a:ext cx="9144000" cy="96012"/>
          </a:xfrm>
          <a:prstGeom prst="rect">
            <a:avLst/>
          </a:prstGeom>
        </p:spPr>
      </p:pic>
      <p:sp>
        <p:nvSpPr>
          <p:cNvPr id="12" name="Shape 12"/>
          <p:cNvSpPr>
            <a:spLocks noGrp="1"/>
          </p:cNvSpPr>
          <p:nvPr>
            <p:ph type="body" sz="quarter" idx="15" hasCustomPrompt="1"/>
          </p:nvPr>
        </p:nvSpPr>
        <p:spPr>
          <a:xfrm>
            <a:off x="683845" y="117232"/>
            <a:ext cx="2046846" cy="234462"/>
          </a:xfrm>
          <a:prstGeom prst="rect">
            <a:avLst/>
          </a:prstGeom>
        </p:spPr>
        <p:txBody>
          <a:bodyPr anchor="t"/>
          <a:lstStyle>
            <a:lvl1pPr marL="0" indent="0" algn="l">
              <a:spcBef>
                <a:spcPts val="0"/>
              </a:spcBef>
              <a:buSzTx/>
              <a:buNone/>
              <a:defRPr sz="900" b="1">
                <a:solidFill>
                  <a:schemeClr val="tx2"/>
                </a:solidFill>
                <a:latin typeface="Montserrat Light"/>
                <a:ea typeface="Montserrat Light"/>
                <a:cs typeface="Montserrat Light"/>
                <a:sym typeface="Montserrat Light"/>
              </a:defRPr>
            </a:lvl1pPr>
            <a:lvl2pPr marL="0" indent="228600" algn="r">
              <a:spcBef>
                <a:spcPts val="0"/>
              </a:spcBef>
              <a:buSzTx/>
              <a:buNone/>
              <a:defRPr sz="1200">
                <a:latin typeface="Montserrat Light"/>
                <a:ea typeface="Montserrat Light"/>
                <a:cs typeface="Montserrat Light"/>
                <a:sym typeface="Montserrat Light"/>
              </a:defRPr>
            </a:lvl2pPr>
            <a:lvl3pPr marL="0" indent="457200" algn="r">
              <a:spcBef>
                <a:spcPts val="0"/>
              </a:spcBef>
              <a:buSzTx/>
              <a:buNone/>
              <a:defRPr sz="1200">
                <a:latin typeface="Montserrat Light"/>
                <a:ea typeface="Montserrat Light"/>
                <a:cs typeface="Montserrat Light"/>
                <a:sym typeface="Montserrat Light"/>
              </a:defRPr>
            </a:lvl3pPr>
            <a:lvl4pPr marL="0" indent="685800" algn="r">
              <a:spcBef>
                <a:spcPts val="0"/>
              </a:spcBef>
              <a:buSzTx/>
              <a:buNone/>
              <a:defRPr sz="1200">
                <a:latin typeface="Montserrat Light"/>
                <a:ea typeface="Montserrat Light"/>
                <a:cs typeface="Montserrat Light"/>
                <a:sym typeface="Montserrat Light"/>
              </a:defRPr>
            </a:lvl4pPr>
            <a:lvl5pPr marL="0" indent="914400" algn="r">
              <a:spcBef>
                <a:spcPts val="0"/>
              </a:spcBef>
              <a:buSzTx/>
              <a:buNone/>
              <a:defRPr sz="1200">
                <a:latin typeface="Montserrat Light"/>
                <a:ea typeface="Montserrat Light"/>
                <a:cs typeface="Montserrat Light"/>
                <a:sym typeface="Montserrat Light"/>
              </a:defRPr>
            </a:lvl5pPr>
          </a:lstStyle>
          <a:p>
            <a:r>
              <a:rPr lang="en-US" dirty="0"/>
              <a:t>BODY LEVEL ONE</a:t>
            </a:r>
          </a:p>
        </p:txBody>
      </p:sp>
    </p:spTree>
    <p:extLst>
      <p:ext uri="{BB962C8B-B14F-4D97-AF65-F5344CB8AC3E}">
        <p14:creationId xmlns:p14="http://schemas.microsoft.com/office/powerpoint/2010/main" val="1848843115"/>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4_Photo - Vertical">
    <p:spTree>
      <p:nvGrpSpPr>
        <p:cNvPr id="1" name=""/>
        <p:cNvGrpSpPr/>
        <p:nvPr/>
      </p:nvGrpSpPr>
      <p:grpSpPr>
        <a:xfrm>
          <a:off x="0" y="0"/>
          <a:ext cx="0" cy="0"/>
          <a:chOff x="0" y="0"/>
          <a:chExt cx="0" cy="0"/>
        </a:xfrm>
      </p:grpSpPr>
      <p:sp>
        <p:nvSpPr>
          <p:cNvPr id="10" name="Shape 12"/>
          <p:cNvSpPr>
            <a:spLocks noGrp="1"/>
          </p:cNvSpPr>
          <p:nvPr>
            <p:ph type="body" sz="quarter" idx="12" hasCustomPrompt="1"/>
          </p:nvPr>
        </p:nvSpPr>
        <p:spPr>
          <a:xfrm>
            <a:off x="6657499" y="117232"/>
            <a:ext cx="2046846" cy="234462"/>
          </a:xfrm>
          <a:prstGeom prst="rect">
            <a:avLst/>
          </a:prstGeom>
        </p:spPr>
        <p:txBody>
          <a:bodyPr anchor="t"/>
          <a:lstStyle>
            <a:lvl1pPr marL="0" indent="0" algn="r">
              <a:spcBef>
                <a:spcPts val="0"/>
              </a:spcBef>
              <a:buSzTx/>
              <a:buNone/>
              <a:defRPr sz="900" b="1">
                <a:solidFill>
                  <a:schemeClr val="tx2"/>
                </a:solidFill>
                <a:latin typeface="Montserrat Light"/>
                <a:ea typeface="Montserrat Light"/>
                <a:cs typeface="Montserrat Light"/>
                <a:sym typeface="Montserrat Light"/>
              </a:defRPr>
            </a:lvl1pPr>
            <a:lvl2pPr marL="0" indent="228600" algn="r">
              <a:spcBef>
                <a:spcPts val="0"/>
              </a:spcBef>
              <a:buSzTx/>
              <a:buNone/>
              <a:defRPr sz="1200">
                <a:latin typeface="Montserrat Light"/>
                <a:ea typeface="Montserrat Light"/>
                <a:cs typeface="Montserrat Light"/>
                <a:sym typeface="Montserrat Light"/>
              </a:defRPr>
            </a:lvl2pPr>
            <a:lvl3pPr marL="0" indent="457200" algn="r">
              <a:spcBef>
                <a:spcPts val="0"/>
              </a:spcBef>
              <a:buSzTx/>
              <a:buNone/>
              <a:defRPr sz="1200">
                <a:latin typeface="Montserrat Light"/>
                <a:ea typeface="Montserrat Light"/>
                <a:cs typeface="Montserrat Light"/>
                <a:sym typeface="Montserrat Light"/>
              </a:defRPr>
            </a:lvl3pPr>
            <a:lvl4pPr marL="0" indent="685800" algn="r">
              <a:spcBef>
                <a:spcPts val="0"/>
              </a:spcBef>
              <a:buSzTx/>
              <a:buNone/>
              <a:defRPr sz="1200">
                <a:latin typeface="Montserrat Light"/>
                <a:ea typeface="Montserrat Light"/>
                <a:cs typeface="Montserrat Light"/>
                <a:sym typeface="Montserrat Light"/>
              </a:defRPr>
            </a:lvl4pPr>
            <a:lvl5pPr marL="0" indent="914400" algn="r">
              <a:spcBef>
                <a:spcPts val="0"/>
              </a:spcBef>
              <a:buSzTx/>
              <a:buNone/>
              <a:defRPr sz="1200">
                <a:latin typeface="Montserrat Light"/>
                <a:ea typeface="Montserrat Light"/>
                <a:cs typeface="Montserrat Light"/>
                <a:sym typeface="Montserrat Light"/>
              </a:defRPr>
            </a:lvl5pPr>
          </a:lstStyle>
          <a:p>
            <a:r>
              <a:rPr lang="en-US" dirty="0"/>
              <a:t>BODY LEVEL ONE</a:t>
            </a:r>
          </a:p>
        </p:txBody>
      </p:sp>
      <p:sp>
        <p:nvSpPr>
          <p:cNvPr id="7" name="Shape 12"/>
          <p:cNvSpPr>
            <a:spLocks noGrp="1"/>
          </p:cNvSpPr>
          <p:nvPr>
            <p:ph type="body" sz="quarter" idx="13"/>
          </p:nvPr>
        </p:nvSpPr>
        <p:spPr>
          <a:xfrm>
            <a:off x="683846" y="1611924"/>
            <a:ext cx="8020499" cy="699454"/>
          </a:xfrm>
          <a:prstGeom prst="rect">
            <a:avLst/>
          </a:prstGeom>
        </p:spPr>
        <p:txBody>
          <a:bodyPr anchor="t"/>
          <a:lstStyle>
            <a:lvl1pPr marL="0" indent="0" algn="l">
              <a:spcBef>
                <a:spcPts val="0"/>
              </a:spcBef>
              <a:buSzTx/>
              <a:buNone/>
              <a:defRPr sz="1200">
                <a:solidFill>
                  <a:schemeClr val="tx1"/>
                </a:solidFill>
                <a:latin typeface="Montserrat Light"/>
                <a:ea typeface="Montserrat Light"/>
                <a:cs typeface="Montserrat Light"/>
                <a:sym typeface="Montserrat Light"/>
              </a:defRPr>
            </a:lvl1pPr>
            <a:lvl2pPr marL="0" indent="228600" algn="l">
              <a:spcBef>
                <a:spcPts val="0"/>
              </a:spcBef>
              <a:buSzTx/>
              <a:buNone/>
              <a:defRPr sz="1200">
                <a:solidFill>
                  <a:schemeClr val="tx1"/>
                </a:solidFill>
                <a:latin typeface="Montserrat Light"/>
                <a:ea typeface="Montserrat Light"/>
                <a:cs typeface="Montserrat Light"/>
                <a:sym typeface="Montserrat Light"/>
              </a:defRPr>
            </a:lvl2pPr>
            <a:lvl3pPr marL="0" indent="457200" algn="l">
              <a:spcBef>
                <a:spcPts val="0"/>
              </a:spcBef>
              <a:buSzTx/>
              <a:buNone/>
              <a:defRPr sz="1200">
                <a:solidFill>
                  <a:schemeClr val="tx1"/>
                </a:solidFill>
                <a:latin typeface="Montserrat Light"/>
                <a:ea typeface="Montserrat Light"/>
                <a:cs typeface="Montserrat Light"/>
                <a:sym typeface="Montserrat Light"/>
              </a:defRPr>
            </a:lvl3pPr>
            <a:lvl4pPr marL="0" indent="685800" algn="l">
              <a:spcBef>
                <a:spcPts val="0"/>
              </a:spcBef>
              <a:buSzTx/>
              <a:buNone/>
              <a:defRPr sz="1200">
                <a:solidFill>
                  <a:schemeClr val="tx1"/>
                </a:solidFill>
                <a:latin typeface="Montserrat Light"/>
                <a:ea typeface="Montserrat Light"/>
                <a:cs typeface="Montserrat Light"/>
                <a:sym typeface="Montserrat Light"/>
              </a:defRPr>
            </a:lvl4pPr>
            <a:lvl5pPr marL="0" indent="914400" algn="l">
              <a:spcBef>
                <a:spcPts val="0"/>
              </a:spcBef>
              <a:buSzTx/>
              <a:buNone/>
              <a:defRPr sz="1200">
                <a:solidFill>
                  <a:schemeClr val="tx1"/>
                </a:solidFill>
                <a:latin typeface="Montserrat Light"/>
                <a:ea typeface="Montserrat Light"/>
                <a:cs typeface="Montserrat Light"/>
                <a:sym typeface="Montserrat Light"/>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8" name="Shape 11"/>
          <p:cNvSpPr>
            <a:spLocks noGrp="1"/>
          </p:cNvSpPr>
          <p:nvPr>
            <p:ph type="title" hasCustomPrompt="1"/>
          </p:nvPr>
        </p:nvSpPr>
        <p:spPr>
          <a:xfrm>
            <a:off x="683845" y="654538"/>
            <a:ext cx="8020500" cy="762000"/>
          </a:xfrm>
          <a:prstGeom prst="rect">
            <a:avLst/>
          </a:prstGeom>
        </p:spPr>
        <p:txBody>
          <a:bodyPr anchor="b">
            <a:normAutofit/>
          </a:bodyPr>
          <a:lstStyle>
            <a:lvl1pPr algn="l">
              <a:defRPr sz="2400" b="1">
                <a:solidFill>
                  <a:schemeClr val="tx2"/>
                </a:solidFill>
                <a:latin typeface="Locke-Bold"/>
                <a:ea typeface="Locke-Bold"/>
                <a:cs typeface="Locke-Bold"/>
                <a:sym typeface="Locke-Bold"/>
              </a:defRPr>
            </a:lvl1pPr>
          </a:lstStyle>
          <a:p>
            <a:r>
              <a:rPr lang="en-US" dirty="0"/>
              <a:t>TITLE TEXT</a:t>
            </a:r>
          </a:p>
        </p:txBody>
      </p:sp>
      <p:sp>
        <p:nvSpPr>
          <p:cNvPr id="14" name="Rectangle 13"/>
          <p:cNvSpPr/>
          <p:nvPr userDrawn="1"/>
        </p:nvSpPr>
        <p:spPr>
          <a:xfrm>
            <a:off x="8704345" y="196225"/>
            <a:ext cx="439655" cy="85025"/>
          </a:xfrm>
          <a:prstGeom prst="rect">
            <a:avLst/>
          </a:prstGeom>
          <a:solidFill>
            <a:srgbClr val="00796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chemeClr val="tx2"/>
              </a:solidFill>
              <a:effectLst/>
              <a:uFillTx/>
              <a:latin typeface="+mn-lt"/>
              <a:ea typeface="+mn-ea"/>
              <a:cs typeface="+mn-cs"/>
              <a:sym typeface="Helvetica Light"/>
            </a:endParaRPr>
          </a:p>
        </p:txBody>
      </p:sp>
      <p:sp>
        <p:nvSpPr>
          <p:cNvPr id="11" name="Picture Placeholder 9"/>
          <p:cNvSpPr>
            <a:spLocks noGrp="1"/>
          </p:cNvSpPr>
          <p:nvPr>
            <p:ph type="pic" sz="quarter" idx="16"/>
          </p:nvPr>
        </p:nvSpPr>
        <p:spPr>
          <a:xfrm>
            <a:off x="0" y="2603726"/>
            <a:ext cx="4572000" cy="2539775"/>
          </a:xfrm>
          <a:prstGeom prst="rect">
            <a:avLst/>
          </a:prstGeom>
          <a:solidFill>
            <a:schemeClr val="accent4"/>
          </a:solidFill>
        </p:spPr>
        <p:txBody>
          <a:bodyPr lIns="108000" anchor="b">
            <a:noAutofit/>
          </a:bodyPr>
          <a:lstStyle>
            <a:lvl1pPr marL="0" indent="0" algn="r">
              <a:buFontTx/>
              <a:buNone/>
              <a:defRPr sz="2400" baseline="0">
                <a:solidFill>
                  <a:schemeClr val="accent2"/>
                </a:solidFill>
                <a:latin typeface="Proxima Nova"/>
              </a:defRPr>
            </a:lvl1pPr>
          </a:lstStyle>
          <a:p>
            <a:pPr lvl="0"/>
            <a:endParaRPr lang="en-US" noProof="0" dirty="0"/>
          </a:p>
        </p:txBody>
      </p:sp>
      <p:sp>
        <p:nvSpPr>
          <p:cNvPr id="12" name="Picture Placeholder 9"/>
          <p:cNvSpPr>
            <a:spLocks noGrp="1"/>
          </p:cNvSpPr>
          <p:nvPr>
            <p:ph type="pic" sz="quarter" idx="17"/>
          </p:nvPr>
        </p:nvSpPr>
        <p:spPr>
          <a:xfrm>
            <a:off x="4572000" y="2603726"/>
            <a:ext cx="4572000" cy="2539775"/>
          </a:xfrm>
          <a:prstGeom prst="rect">
            <a:avLst/>
          </a:prstGeom>
          <a:solidFill>
            <a:schemeClr val="accent4"/>
          </a:solidFill>
        </p:spPr>
        <p:txBody>
          <a:bodyPr lIns="108000" anchor="b">
            <a:noAutofit/>
          </a:bodyPr>
          <a:lstStyle>
            <a:lvl1pPr marL="0" indent="0" algn="r">
              <a:buFontTx/>
              <a:buNone/>
              <a:defRPr sz="2400" baseline="0">
                <a:solidFill>
                  <a:schemeClr val="accent2"/>
                </a:solidFill>
                <a:latin typeface="Proxima Nova"/>
              </a:defRPr>
            </a:lvl1pPr>
          </a:lstStyle>
          <a:p>
            <a:pPr lvl="0"/>
            <a:endParaRPr lang="en-US" noProof="0" dirty="0"/>
          </a:p>
        </p:txBody>
      </p:sp>
      <p:pic>
        <p:nvPicPr>
          <p:cNvPr id="9" name="Picture 8" descr="augsala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358" y="193045"/>
            <a:ext cx="9144000" cy="96012"/>
          </a:xfrm>
          <a:prstGeom prst="rect">
            <a:avLst/>
          </a:prstGeom>
        </p:spPr>
      </p:pic>
      <p:sp>
        <p:nvSpPr>
          <p:cNvPr id="15" name="Shape 12"/>
          <p:cNvSpPr>
            <a:spLocks noGrp="1"/>
          </p:cNvSpPr>
          <p:nvPr>
            <p:ph type="body" sz="quarter" idx="15" hasCustomPrompt="1"/>
          </p:nvPr>
        </p:nvSpPr>
        <p:spPr>
          <a:xfrm>
            <a:off x="683845" y="117232"/>
            <a:ext cx="2046846" cy="234462"/>
          </a:xfrm>
          <a:prstGeom prst="rect">
            <a:avLst/>
          </a:prstGeom>
        </p:spPr>
        <p:txBody>
          <a:bodyPr anchor="t"/>
          <a:lstStyle>
            <a:lvl1pPr marL="0" indent="0" algn="l">
              <a:spcBef>
                <a:spcPts val="0"/>
              </a:spcBef>
              <a:buSzTx/>
              <a:buNone/>
              <a:defRPr sz="900" b="1">
                <a:solidFill>
                  <a:schemeClr val="tx2"/>
                </a:solidFill>
                <a:latin typeface="Montserrat Light"/>
                <a:ea typeface="Montserrat Light"/>
                <a:cs typeface="Montserrat Light"/>
                <a:sym typeface="Montserrat Light"/>
              </a:defRPr>
            </a:lvl1pPr>
            <a:lvl2pPr marL="0" indent="228600" algn="r">
              <a:spcBef>
                <a:spcPts val="0"/>
              </a:spcBef>
              <a:buSzTx/>
              <a:buNone/>
              <a:defRPr sz="1200">
                <a:latin typeface="Montserrat Light"/>
                <a:ea typeface="Montserrat Light"/>
                <a:cs typeface="Montserrat Light"/>
                <a:sym typeface="Montserrat Light"/>
              </a:defRPr>
            </a:lvl2pPr>
            <a:lvl3pPr marL="0" indent="457200" algn="r">
              <a:spcBef>
                <a:spcPts val="0"/>
              </a:spcBef>
              <a:buSzTx/>
              <a:buNone/>
              <a:defRPr sz="1200">
                <a:latin typeface="Montserrat Light"/>
                <a:ea typeface="Montserrat Light"/>
                <a:cs typeface="Montserrat Light"/>
                <a:sym typeface="Montserrat Light"/>
              </a:defRPr>
            </a:lvl3pPr>
            <a:lvl4pPr marL="0" indent="685800" algn="r">
              <a:spcBef>
                <a:spcPts val="0"/>
              </a:spcBef>
              <a:buSzTx/>
              <a:buNone/>
              <a:defRPr sz="1200">
                <a:latin typeface="Montserrat Light"/>
                <a:ea typeface="Montserrat Light"/>
                <a:cs typeface="Montserrat Light"/>
                <a:sym typeface="Montserrat Light"/>
              </a:defRPr>
            </a:lvl4pPr>
            <a:lvl5pPr marL="0" indent="914400" algn="r">
              <a:spcBef>
                <a:spcPts val="0"/>
              </a:spcBef>
              <a:buSzTx/>
              <a:buNone/>
              <a:defRPr sz="1200">
                <a:latin typeface="Montserrat Light"/>
                <a:ea typeface="Montserrat Light"/>
                <a:cs typeface="Montserrat Light"/>
                <a:sym typeface="Montserrat Light"/>
              </a:defRPr>
            </a:lvl5pPr>
          </a:lstStyle>
          <a:p>
            <a:r>
              <a:rPr lang="en-US" dirty="0"/>
              <a:t>BODY LEVEL ONE</a:t>
            </a:r>
          </a:p>
        </p:txBody>
      </p:sp>
    </p:spTree>
    <p:extLst>
      <p:ext uri="{BB962C8B-B14F-4D97-AF65-F5344CB8AC3E}">
        <p14:creationId xmlns:p14="http://schemas.microsoft.com/office/powerpoint/2010/main" val="333325607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6_Photo - Vertical">
    <p:spTree>
      <p:nvGrpSpPr>
        <p:cNvPr id="1" name=""/>
        <p:cNvGrpSpPr/>
        <p:nvPr/>
      </p:nvGrpSpPr>
      <p:grpSpPr>
        <a:xfrm>
          <a:off x="0" y="0"/>
          <a:ext cx="0" cy="0"/>
          <a:chOff x="0" y="0"/>
          <a:chExt cx="0" cy="0"/>
        </a:xfrm>
      </p:grpSpPr>
      <p:sp>
        <p:nvSpPr>
          <p:cNvPr id="12" name="Shape 12"/>
          <p:cNvSpPr>
            <a:spLocks noGrp="1"/>
          </p:cNvSpPr>
          <p:nvPr>
            <p:ph type="body" sz="quarter" idx="13"/>
          </p:nvPr>
        </p:nvSpPr>
        <p:spPr>
          <a:xfrm>
            <a:off x="683846" y="2178347"/>
            <a:ext cx="8020499" cy="1293287"/>
          </a:xfrm>
          <a:prstGeom prst="rect">
            <a:avLst/>
          </a:prstGeom>
        </p:spPr>
        <p:txBody>
          <a:bodyPr anchor="t"/>
          <a:lstStyle>
            <a:lvl1pPr marL="0" indent="0" algn="ctr">
              <a:spcBef>
                <a:spcPts val="0"/>
              </a:spcBef>
              <a:buSzTx/>
              <a:buNone/>
              <a:defRPr sz="1200">
                <a:solidFill>
                  <a:schemeClr val="tx1"/>
                </a:solidFill>
                <a:latin typeface="Montserrat Light"/>
                <a:ea typeface="Montserrat Light"/>
                <a:cs typeface="Montserrat Light"/>
                <a:sym typeface="Montserrat Light"/>
              </a:defRPr>
            </a:lvl1pPr>
            <a:lvl2pPr marL="0" indent="228600" algn="ctr">
              <a:spcBef>
                <a:spcPts val="0"/>
              </a:spcBef>
              <a:buSzTx/>
              <a:buNone/>
              <a:defRPr sz="1200">
                <a:solidFill>
                  <a:schemeClr val="tx1"/>
                </a:solidFill>
                <a:latin typeface="Montserrat Light"/>
                <a:ea typeface="Montserrat Light"/>
                <a:cs typeface="Montserrat Light"/>
                <a:sym typeface="Montserrat Light"/>
              </a:defRPr>
            </a:lvl2pPr>
            <a:lvl3pPr marL="0" indent="457200" algn="ctr">
              <a:spcBef>
                <a:spcPts val="0"/>
              </a:spcBef>
              <a:buSzTx/>
              <a:buNone/>
              <a:defRPr sz="1200">
                <a:solidFill>
                  <a:schemeClr val="tx1"/>
                </a:solidFill>
                <a:latin typeface="Montserrat Light"/>
                <a:ea typeface="Montserrat Light"/>
                <a:cs typeface="Montserrat Light"/>
                <a:sym typeface="Montserrat Light"/>
              </a:defRPr>
            </a:lvl3pPr>
            <a:lvl4pPr marL="0" indent="685800" algn="ctr">
              <a:spcBef>
                <a:spcPts val="0"/>
              </a:spcBef>
              <a:buSzTx/>
              <a:buNone/>
              <a:defRPr sz="1200">
                <a:solidFill>
                  <a:schemeClr val="tx1"/>
                </a:solidFill>
                <a:latin typeface="Montserrat Light"/>
                <a:ea typeface="Montserrat Light"/>
                <a:cs typeface="Montserrat Light"/>
                <a:sym typeface="Montserrat Light"/>
              </a:defRPr>
            </a:lvl4pPr>
            <a:lvl5pPr marL="0" indent="914400" algn="ctr">
              <a:spcBef>
                <a:spcPts val="0"/>
              </a:spcBef>
              <a:buSzTx/>
              <a:buNone/>
              <a:defRPr sz="1200">
                <a:solidFill>
                  <a:schemeClr val="tx1"/>
                </a:solidFill>
                <a:latin typeface="Montserrat Light"/>
                <a:ea typeface="Montserrat Light"/>
                <a:cs typeface="Montserrat Light"/>
                <a:sym typeface="Montserrat Light"/>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5" name="Shape 11"/>
          <p:cNvSpPr>
            <a:spLocks noGrp="1"/>
          </p:cNvSpPr>
          <p:nvPr>
            <p:ph type="title" hasCustomPrompt="1"/>
          </p:nvPr>
        </p:nvSpPr>
        <p:spPr>
          <a:xfrm>
            <a:off x="683845" y="1239234"/>
            <a:ext cx="8020500" cy="762000"/>
          </a:xfrm>
          <a:prstGeom prst="rect">
            <a:avLst/>
          </a:prstGeom>
        </p:spPr>
        <p:txBody>
          <a:bodyPr anchor="b">
            <a:normAutofit/>
          </a:bodyPr>
          <a:lstStyle>
            <a:lvl1pPr algn="ctr">
              <a:defRPr sz="2400" b="1">
                <a:solidFill>
                  <a:schemeClr val="tx2"/>
                </a:solidFill>
                <a:latin typeface="Locke-Bold"/>
                <a:ea typeface="Locke-Bold"/>
                <a:cs typeface="Locke-Bold"/>
                <a:sym typeface="Locke-Bold"/>
              </a:defRPr>
            </a:lvl1pPr>
          </a:lstStyle>
          <a:p>
            <a:r>
              <a:rPr lang="en-US" dirty="0"/>
              <a:t>TITLE TEXT</a:t>
            </a:r>
          </a:p>
        </p:txBody>
      </p:sp>
      <p:pic>
        <p:nvPicPr>
          <p:cNvPr id="13" name="Picture 12" descr="raksts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494276"/>
            <a:ext cx="9144000" cy="649224"/>
          </a:xfrm>
          <a:prstGeom prst="rect">
            <a:avLst/>
          </a:prstGeom>
        </p:spPr>
      </p:pic>
      <p:sp>
        <p:nvSpPr>
          <p:cNvPr id="10" name="Shape 12"/>
          <p:cNvSpPr>
            <a:spLocks noGrp="1"/>
          </p:cNvSpPr>
          <p:nvPr>
            <p:ph type="body" sz="quarter" idx="12" hasCustomPrompt="1"/>
          </p:nvPr>
        </p:nvSpPr>
        <p:spPr>
          <a:xfrm>
            <a:off x="6657499" y="117232"/>
            <a:ext cx="2046846" cy="234462"/>
          </a:xfrm>
          <a:prstGeom prst="rect">
            <a:avLst/>
          </a:prstGeom>
        </p:spPr>
        <p:txBody>
          <a:bodyPr anchor="t"/>
          <a:lstStyle>
            <a:lvl1pPr marL="0" indent="0" algn="r">
              <a:spcBef>
                <a:spcPts val="0"/>
              </a:spcBef>
              <a:buSzTx/>
              <a:buNone/>
              <a:defRPr sz="900" b="1">
                <a:solidFill>
                  <a:schemeClr val="tx2"/>
                </a:solidFill>
                <a:latin typeface="Montserrat Light"/>
                <a:ea typeface="Montserrat Light"/>
                <a:cs typeface="Montserrat Light"/>
                <a:sym typeface="Montserrat Light"/>
              </a:defRPr>
            </a:lvl1pPr>
            <a:lvl2pPr marL="0" indent="228600" algn="r">
              <a:spcBef>
                <a:spcPts val="0"/>
              </a:spcBef>
              <a:buSzTx/>
              <a:buNone/>
              <a:defRPr sz="1200">
                <a:latin typeface="Montserrat Light"/>
                <a:ea typeface="Montserrat Light"/>
                <a:cs typeface="Montserrat Light"/>
                <a:sym typeface="Montserrat Light"/>
              </a:defRPr>
            </a:lvl2pPr>
            <a:lvl3pPr marL="0" indent="457200" algn="r">
              <a:spcBef>
                <a:spcPts val="0"/>
              </a:spcBef>
              <a:buSzTx/>
              <a:buNone/>
              <a:defRPr sz="1200">
                <a:latin typeface="Montserrat Light"/>
                <a:ea typeface="Montserrat Light"/>
                <a:cs typeface="Montserrat Light"/>
                <a:sym typeface="Montserrat Light"/>
              </a:defRPr>
            </a:lvl3pPr>
            <a:lvl4pPr marL="0" indent="685800" algn="r">
              <a:spcBef>
                <a:spcPts val="0"/>
              </a:spcBef>
              <a:buSzTx/>
              <a:buNone/>
              <a:defRPr sz="1200">
                <a:latin typeface="Montserrat Light"/>
                <a:ea typeface="Montserrat Light"/>
                <a:cs typeface="Montserrat Light"/>
                <a:sym typeface="Montserrat Light"/>
              </a:defRPr>
            </a:lvl4pPr>
            <a:lvl5pPr marL="0" indent="914400" algn="r">
              <a:spcBef>
                <a:spcPts val="0"/>
              </a:spcBef>
              <a:buSzTx/>
              <a:buNone/>
              <a:defRPr sz="1200">
                <a:latin typeface="Montserrat Light"/>
                <a:ea typeface="Montserrat Light"/>
                <a:cs typeface="Montserrat Light"/>
                <a:sym typeface="Montserrat Light"/>
              </a:defRPr>
            </a:lvl5pPr>
          </a:lstStyle>
          <a:p>
            <a:r>
              <a:rPr lang="en-US" dirty="0"/>
              <a:t>BODY LEVEL ONE</a:t>
            </a:r>
          </a:p>
        </p:txBody>
      </p:sp>
      <p:sp>
        <p:nvSpPr>
          <p:cNvPr id="14" name="Rectangle 13"/>
          <p:cNvSpPr/>
          <p:nvPr userDrawn="1"/>
        </p:nvSpPr>
        <p:spPr>
          <a:xfrm>
            <a:off x="8704345" y="196225"/>
            <a:ext cx="439655" cy="85025"/>
          </a:xfrm>
          <a:prstGeom prst="rect">
            <a:avLst/>
          </a:prstGeom>
          <a:solidFill>
            <a:srgbClr val="00796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chemeClr val="tx2"/>
              </a:solidFill>
              <a:effectLst/>
              <a:uFillTx/>
              <a:latin typeface="+mn-lt"/>
              <a:ea typeface="+mn-ea"/>
              <a:cs typeface="+mn-cs"/>
              <a:sym typeface="Helvetica Light"/>
            </a:endParaRPr>
          </a:p>
        </p:txBody>
      </p:sp>
      <p:pic>
        <p:nvPicPr>
          <p:cNvPr id="8" name="Picture 7" descr="augsala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358" y="193045"/>
            <a:ext cx="9144000" cy="96012"/>
          </a:xfrm>
          <a:prstGeom prst="rect">
            <a:avLst/>
          </a:prstGeom>
        </p:spPr>
      </p:pic>
      <p:sp>
        <p:nvSpPr>
          <p:cNvPr id="9" name="Shape 12"/>
          <p:cNvSpPr>
            <a:spLocks noGrp="1"/>
          </p:cNvSpPr>
          <p:nvPr>
            <p:ph type="body" sz="quarter" idx="15" hasCustomPrompt="1"/>
          </p:nvPr>
        </p:nvSpPr>
        <p:spPr>
          <a:xfrm>
            <a:off x="683845" y="117232"/>
            <a:ext cx="2046846" cy="234462"/>
          </a:xfrm>
          <a:prstGeom prst="rect">
            <a:avLst/>
          </a:prstGeom>
        </p:spPr>
        <p:txBody>
          <a:bodyPr anchor="t"/>
          <a:lstStyle>
            <a:lvl1pPr marL="0" indent="0" algn="l">
              <a:spcBef>
                <a:spcPts val="0"/>
              </a:spcBef>
              <a:buSzTx/>
              <a:buNone/>
              <a:defRPr sz="900" b="1">
                <a:solidFill>
                  <a:schemeClr val="tx2"/>
                </a:solidFill>
                <a:latin typeface="Montserrat Light"/>
                <a:ea typeface="Montserrat Light"/>
                <a:cs typeface="Montserrat Light"/>
                <a:sym typeface="Montserrat Light"/>
              </a:defRPr>
            </a:lvl1pPr>
            <a:lvl2pPr marL="0" indent="228600" algn="r">
              <a:spcBef>
                <a:spcPts val="0"/>
              </a:spcBef>
              <a:buSzTx/>
              <a:buNone/>
              <a:defRPr sz="1200">
                <a:latin typeface="Montserrat Light"/>
                <a:ea typeface="Montserrat Light"/>
                <a:cs typeface="Montserrat Light"/>
                <a:sym typeface="Montserrat Light"/>
              </a:defRPr>
            </a:lvl2pPr>
            <a:lvl3pPr marL="0" indent="457200" algn="r">
              <a:spcBef>
                <a:spcPts val="0"/>
              </a:spcBef>
              <a:buSzTx/>
              <a:buNone/>
              <a:defRPr sz="1200">
                <a:latin typeface="Montserrat Light"/>
                <a:ea typeface="Montserrat Light"/>
                <a:cs typeface="Montserrat Light"/>
                <a:sym typeface="Montserrat Light"/>
              </a:defRPr>
            </a:lvl3pPr>
            <a:lvl4pPr marL="0" indent="685800" algn="r">
              <a:spcBef>
                <a:spcPts val="0"/>
              </a:spcBef>
              <a:buSzTx/>
              <a:buNone/>
              <a:defRPr sz="1200">
                <a:latin typeface="Montserrat Light"/>
                <a:ea typeface="Montserrat Light"/>
                <a:cs typeface="Montserrat Light"/>
                <a:sym typeface="Montserrat Light"/>
              </a:defRPr>
            </a:lvl4pPr>
            <a:lvl5pPr marL="0" indent="914400" algn="r">
              <a:spcBef>
                <a:spcPts val="0"/>
              </a:spcBef>
              <a:buSzTx/>
              <a:buNone/>
              <a:defRPr sz="1200">
                <a:latin typeface="Montserrat Light"/>
                <a:ea typeface="Montserrat Light"/>
                <a:cs typeface="Montserrat Light"/>
                <a:sym typeface="Montserrat Light"/>
              </a:defRPr>
            </a:lvl5pPr>
          </a:lstStyle>
          <a:p>
            <a:r>
              <a:rPr lang="en-US" dirty="0"/>
              <a:t>BODY LEVEL ONE</a:t>
            </a:r>
          </a:p>
        </p:txBody>
      </p:sp>
    </p:spTree>
    <p:extLst>
      <p:ext uri="{BB962C8B-B14F-4D97-AF65-F5344CB8AC3E}">
        <p14:creationId xmlns:p14="http://schemas.microsoft.com/office/powerpoint/2010/main" val="3186890378"/>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5_Photo - Vertical">
    <p:spTree>
      <p:nvGrpSpPr>
        <p:cNvPr id="1" name=""/>
        <p:cNvGrpSpPr/>
        <p:nvPr/>
      </p:nvGrpSpPr>
      <p:grpSpPr>
        <a:xfrm>
          <a:off x="0" y="0"/>
          <a:ext cx="0" cy="0"/>
          <a:chOff x="0" y="0"/>
          <a:chExt cx="0" cy="0"/>
        </a:xfrm>
      </p:grpSpPr>
      <p:sp>
        <p:nvSpPr>
          <p:cNvPr id="10" name="Shape 12"/>
          <p:cNvSpPr>
            <a:spLocks noGrp="1"/>
          </p:cNvSpPr>
          <p:nvPr>
            <p:ph type="body" sz="quarter" idx="12" hasCustomPrompt="1"/>
          </p:nvPr>
        </p:nvSpPr>
        <p:spPr>
          <a:xfrm>
            <a:off x="6657499" y="117232"/>
            <a:ext cx="2046846" cy="234462"/>
          </a:xfrm>
          <a:prstGeom prst="rect">
            <a:avLst/>
          </a:prstGeom>
        </p:spPr>
        <p:txBody>
          <a:bodyPr anchor="t"/>
          <a:lstStyle>
            <a:lvl1pPr marL="0" indent="0" algn="r">
              <a:spcBef>
                <a:spcPts val="0"/>
              </a:spcBef>
              <a:buSzTx/>
              <a:buNone/>
              <a:defRPr sz="900" b="1">
                <a:solidFill>
                  <a:schemeClr val="tx2"/>
                </a:solidFill>
                <a:latin typeface="Montserrat Light"/>
                <a:ea typeface="Montserrat Light"/>
                <a:cs typeface="Montserrat Light"/>
                <a:sym typeface="Montserrat Light"/>
              </a:defRPr>
            </a:lvl1pPr>
            <a:lvl2pPr marL="0" indent="228600" algn="r">
              <a:spcBef>
                <a:spcPts val="0"/>
              </a:spcBef>
              <a:buSzTx/>
              <a:buNone/>
              <a:defRPr sz="1200">
                <a:latin typeface="Montserrat Light"/>
                <a:ea typeface="Montserrat Light"/>
                <a:cs typeface="Montserrat Light"/>
                <a:sym typeface="Montserrat Light"/>
              </a:defRPr>
            </a:lvl2pPr>
            <a:lvl3pPr marL="0" indent="457200" algn="r">
              <a:spcBef>
                <a:spcPts val="0"/>
              </a:spcBef>
              <a:buSzTx/>
              <a:buNone/>
              <a:defRPr sz="1200">
                <a:latin typeface="Montserrat Light"/>
                <a:ea typeface="Montserrat Light"/>
                <a:cs typeface="Montserrat Light"/>
                <a:sym typeface="Montserrat Light"/>
              </a:defRPr>
            </a:lvl3pPr>
            <a:lvl4pPr marL="0" indent="685800" algn="r">
              <a:spcBef>
                <a:spcPts val="0"/>
              </a:spcBef>
              <a:buSzTx/>
              <a:buNone/>
              <a:defRPr sz="1200">
                <a:latin typeface="Montserrat Light"/>
                <a:ea typeface="Montserrat Light"/>
                <a:cs typeface="Montserrat Light"/>
                <a:sym typeface="Montserrat Light"/>
              </a:defRPr>
            </a:lvl4pPr>
            <a:lvl5pPr marL="0" indent="914400" algn="r">
              <a:spcBef>
                <a:spcPts val="0"/>
              </a:spcBef>
              <a:buSzTx/>
              <a:buNone/>
              <a:defRPr sz="1200">
                <a:latin typeface="Montserrat Light"/>
                <a:ea typeface="Montserrat Light"/>
                <a:cs typeface="Montserrat Light"/>
                <a:sym typeface="Montserrat Light"/>
              </a:defRPr>
            </a:lvl5pPr>
          </a:lstStyle>
          <a:p>
            <a:r>
              <a:rPr lang="en-US" dirty="0"/>
              <a:t>BODY LEVEL ONE</a:t>
            </a:r>
          </a:p>
        </p:txBody>
      </p:sp>
      <p:sp>
        <p:nvSpPr>
          <p:cNvPr id="7" name="Shape 12"/>
          <p:cNvSpPr>
            <a:spLocks noGrp="1"/>
          </p:cNvSpPr>
          <p:nvPr>
            <p:ph type="body" sz="quarter" idx="13"/>
          </p:nvPr>
        </p:nvSpPr>
        <p:spPr>
          <a:xfrm>
            <a:off x="683846" y="1611924"/>
            <a:ext cx="8020499" cy="699454"/>
          </a:xfrm>
          <a:prstGeom prst="rect">
            <a:avLst/>
          </a:prstGeom>
        </p:spPr>
        <p:txBody>
          <a:bodyPr anchor="t"/>
          <a:lstStyle>
            <a:lvl1pPr marL="0" indent="0" algn="ctr">
              <a:spcBef>
                <a:spcPts val="0"/>
              </a:spcBef>
              <a:buSzTx/>
              <a:buNone/>
              <a:defRPr sz="1200">
                <a:solidFill>
                  <a:schemeClr val="tx1"/>
                </a:solidFill>
                <a:latin typeface="Montserrat Light"/>
                <a:ea typeface="Montserrat Light"/>
                <a:cs typeface="Montserrat Light"/>
                <a:sym typeface="Montserrat Light"/>
              </a:defRPr>
            </a:lvl1pPr>
            <a:lvl2pPr marL="0" indent="228600" algn="ctr">
              <a:spcBef>
                <a:spcPts val="0"/>
              </a:spcBef>
              <a:buSzTx/>
              <a:buNone/>
              <a:defRPr sz="1200">
                <a:solidFill>
                  <a:schemeClr val="tx1"/>
                </a:solidFill>
                <a:latin typeface="Montserrat Light"/>
                <a:ea typeface="Montserrat Light"/>
                <a:cs typeface="Montserrat Light"/>
                <a:sym typeface="Montserrat Light"/>
              </a:defRPr>
            </a:lvl2pPr>
            <a:lvl3pPr marL="0" indent="457200" algn="ctr">
              <a:spcBef>
                <a:spcPts val="0"/>
              </a:spcBef>
              <a:buSzTx/>
              <a:buNone/>
              <a:defRPr sz="1200">
                <a:solidFill>
                  <a:schemeClr val="tx1"/>
                </a:solidFill>
                <a:latin typeface="Montserrat Light"/>
                <a:ea typeface="Montserrat Light"/>
                <a:cs typeface="Montserrat Light"/>
                <a:sym typeface="Montserrat Light"/>
              </a:defRPr>
            </a:lvl3pPr>
            <a:lvl4pPr marL="0" indent="685800" algn="ctr">
              <a:spcBef>
                <a:spcPts val="0"/>
              </a:spcBef>
              <a:buSzTx/>
              <a:buNone/>
              <a:defRPr sz="1200">
                <a:solidFill>
                  <a:schemeClr val="tx1"/>
                </a:solidFill>
                <a:latin typeface="Montserrat Light"/>
                <a:ea typeface="Montserrat Light"/>
                <a:cs typeface="Montserrat Light"/>
                <a:sym typeface="Montserrat Light"/>
              </a:defRPr>
            </a:lvl4pPr>
            <a:lvl5pPr marL="0" indent="914400" algn="ctr">
              <a:spcBef>
                <a:spcPts val="0"/>
              </a:spcBef>
              <a:buSzTx/>
              <a:buNone/>
              <a:defRPr sz="1200">
                <a:solidFill>
                  <a:schemeClr val="tx1"/>
                </a:solidFill>
                <a:latin typeface="Montserrat Light"/>
                <a:ea typeface="Montserrat Light"/>
                <a:cs typeface="Montserrat Light"/>
                <a:sym typeface="Montserrat Light"/>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8" name="Shape 11"/>
          <p:cNvSpPr>
            <a:spLocks noGrp="1"/>
          </p:cNvSpPr>
          <p:nvPr>
            <p:ph type="title" hasCustomPrompt="1"/>
          </p:nvPr>
        </p:nvSpPr>
        <p:spPr>
          <a:xfrm>
            <a:off x="683845" y="654538"/>
            <a:ext cx="8020500" cy="762000"/>
          </a:xfrm>
          <a:prstGeom prst="rect">
            <a:avLst/>
          </a:prstGeom>
        </p:spPr>
        <p:txBody>
          <a:bodyPr anchor="b">
            <a:normAutofit/>
          </a:bodyPr>
          <a:lstStyle>
            <a:lvl1pPr algn="ctr">
              <a:defRPr sz="2400" b="1">
                <a:solidFill>
                  <a:schemeClr val="tx2"/>
                </a:solidFill>
                <a:latin typeface="Locke-Bold"/>
                <a:ea typeface="Locke-Bold"/>
                <a:cs typeface="Locke-Bold"/>
                <a:sym typeface="Locke-Bold"/>
              </a:defRPr>
            </a:lvl1pPr>
          </a:lstStyle>
          <a:p>
            <a:r>
              <a:rPr lang="en-US" dirty="0"/>
              <a:t>TITLE TEXT</a:t>
            </a:r>
          </a:p>
        </p:txBody>
      </p:sp>
      <p:sp>
        <p:nvSpPr>
          <p:cNvPr id="14" name="Rectangle 13"/>
          <p:cNvSpPr/>
          <p:nvPr userDrawn="1"/>
        </p:nvSpPr>
        <p:spPr>
          <a:xfrm>
            <a:off x="8704345" y="196225"/>
            <a:ext cx="439655" cy="85025"/>
          </a:xfrm>
          <a:prstGeom prst="rect">
            <a:avLst/>
          </a:prstGeom>
          <a:solidFill>
            <a:srgbClr val="00796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chemeClr val="tx2"/>
              </a:solidFill>
              <a:effectLst/>
              <a:uFillTx/>
              <a:latin typeface="+mn-lt"/>
              <a:ea typeface="+mn-ea"/>
              <a:cs typeface="+mn-cs"/>
              <a:sym typeface="Helvetica Light"/>
            </a:endParaRPr>
          </a:p>
        </p:txBody>
      </p:sp>
      <p:sp>
        <p:nvSpPr>
          <p:cNvPr id="11" name="Picture Placeholder 9"/>
          <p:cNvSpPr>
            <a:spLocks noGrp="1"/>
          </p:cNvSpPr>
          <p:nvPr>
            <p:ph type="pic" sz="quarter" idx="16"/>
          </p:nvPr>
        </p:nvSpPr>
        <p:spPr>
          <a:xfrm>
            <a:off x="0" y="2603726"/>
            <a:ext cx="4572000" cy="2539775"/>
          </a:xfrm>
          <a:prstGeom prst="rect">
            <a:avLst/>
          </a:prstGeom>
          <a:solidFill>
            <a:schemeClr val="accent4"/>
          </a:solidFill>
        </p:spPr>
        <p:txBody>
          <a:bodyPr lIns="108000" anchor="b">
            <a:noAutofit/>
          </a:bodyPr>
          <a:lstStyle>
            <a:lvl1pPr marL="0" indent="0" algn="r">
              <a:buFontTx/>
              <a:buNone/>
              <a:defRPr sz="2400" baseline="0">
                <a:solidFill>
                  <a:schemeClr val="accent2"/>
                </a:solidFill>
                <a:latin typeface="Proxima Nova"/>
              </a:defRPr>
            </a:lvl1pPr>
          </a:lstStyle>
          <a:p>
            <a:pPr lvl="0"/>
            <a:endParaRPr lang="en-US" noProof="0" dirty="0"/>
          </a:p>
        </p:txBody>
      </p:sp>
      <p:sp>
        <p:nvSpPr>
          <p:cNvPr id="12" name="Picture Placeholder 9"/>
          <p:cNvSpPr>
            <a:spLocks noGrp="1"/>
          </p:cNvSpPr>
          <p:nvPr>
            <p:ph type="pic" sz="quarter" idx="17"/>
          </p:nvPr>
        </p:nvSpPr>
        <p:spPr>
          <a:xfrm>
            <a:off x="4572000" y="2603726"/>
            <a:ext cx="4572000" cy="2539775"/>
          </a:xfrm>
          <a:prstGeom prst="rect">
            <a:avLst/>
          </a:prstGeom>
          <a:solidFill>
            <a:schemeClr val="accent4"/>
          </a:solidFill>
        </p:spPr>
        <p:txBody>
          <a:bodyPr lIns="108000" anchor="b">
            <a:noAutofit/>
          </a:bodyPr>
          <a:lstStyle>
            <a:lvl1pPr marL="0" indent="0" algn="r">
              <a:buFontTx/>
              <a:buNone/>
              <a:defRPr sz="2400" baseline="0">
                <a:solidFill>
                  <a:schemeClr val="accent2"/>
                </a:solidFill>
                <a:latin typeface="Proxima Nova"/>
              </a:defRPr>
            </a:lvl1pPr>
          </a:lstStyle>
          <a:p>
            <a:pPr lvl="0"/>
            <a:endParaRPr lang="en-US" noProof="0" dirty="0"/>
          </a:p>
        </p:txBody>
      </p:sp>
      <p:pic>
        <p:nvPicPr>
          <p:cNvPr id="9" name="Picture 8" descr="augsala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358" y="193045"/>
            <a:ext cx="9144000" cy="96012"/>
          </a:xfrm>
          <a:prstGeom prst="rect">
            <a:avLst/>
          </a:prstGeom>
        </p:spPr>
      </p:pic>
      <p:sp>
        <p:nvSpPr>
          <p:cNvPr id="15" name="Shape 12"/>
          <p:cNvSpPr>
            <a:spLocks noGrp="1"/>
          </p:cNvSpPr>
          <p:nvPr>
            <p:ph type="body" sz="quarter" idx="15" hasCustomPrompt="1"/>
          </p:nvPr>
        </p:nvSpPr>
        <p:spPr>
          <a:xfrm>
            <a:off x="683845" y="117232"/>
            <a:ext cx="2046846" cy="234462"/>
          </a:xfrm>
          <a:prstGeom prst="rect">
            <a:avLst/>
          </a:prstGeom>
        </p:spPr>
        <p:txBody>
          <a:bodyPr anchor="t"/>
          <a:lstStyle>
            <a:lvl1pPr marL="0" indent="0" algn="l">
              <a:spcBef>
                <a:spcPts val="0"/>
              </a:spcBef>
              <a:buSzTx/>
              <a:buNone/>
              <a:defRPr sz="900" b="1">
                <a:solidFill>
                  <a:schemeClr val="tx2"/>
                </a:solidFill>
                <a:latin typeface="Montserrat Light"/>
                <a:ea typeface="Montserrat Light"/>
                <a:cs typeface="Montserrat Light"/>
                <a:sym typeface="Montserrat Light"/>
              </a:defRPr>
            </a:lvl1pPr>
            <a:lvl2pPr marL="0" indent="228600" algn="r">
              <a:spcBef>
                <a:spcPts val="0"/>
              </a:spcBef>
              <a:buSzTx/>
              <a:buNone/>
              <a:defRPr sz="1200">
                <a:latin typeface="Montserrat Light"/>
                <a:ea typeface="Montserrat Light"/>
                <a:cs typeface="Montserrat Light"/>
                <a:sym typeface="Montserrat Light"/>
              </a:defRPr>
            </a:lvl2pPr>
            <a:lvl3pPr marL="0" indent="457200" algn="r">
              <a:spcBef>
                <a:spcPts val="0"/>
              </a:spcBef>
              <a:buSzTx/>
              <a:buNone/>
              <a:defRPr sz="1200">
                <a:latin typeface="Montserrat Light"/>
                <a:ea typeface="Montserrat Light"/>
                <a:cs typeface="Montserrat Light"/>
                <a:sym typeface="Montserrat Light"/>
              </a:defRPr>
            </a:lvl3pPr>
            <a:lvl4pPr marL="0" indent="685800" algn="r">
              <a:spcBef>
                <a:spcPts val="0"/>
              </a:spcBef>
              <a:buSzTx/>
              <a:buNone/>
              <a:defRPr sz="1200">
                <a:latin typeface="Montserrat Light"/>
                <a:ea typeface="Montserrat Light"/>
                <a:cs typeface="Montserrat Light"/>
                <a:sym typeface="Montserrat Light"/>
              </a:defRPr>
            </a:lvl4pPr>
            <a:lvl5pPr marL="0" indent="914400" algn="r">
              <a:spcBef>
                <a:spcPts val="0"/>
              </a:spcBef>
              <a:buSzTx/>
              <a:buNone/>
              <a:defRPr sz="1200">
                <a:latin typeface="Montserrat Light"/>
                <a:ea typeface="Montserrat Light"/>
                <a:cs typeface="Montserrat Light"/>
                <a:sym typeface="Montserrat Light"/>
              </a:defRPr>
            </a:lvl5pPr>
          </a:lstStyle>
          <a:p>
            <a:r>
              <a:rPr lang="en-US" dirty="0"/>
              <a:t>BODY LEVEL ONE</a:t>
            </a:r>
          </a:p>
        </p:txBody>
      </p:sp>
    </p:spTree>
    <p:extLst>
      <p:ext uri="{BB962C8B-B14F-4D97-AF65-F5344CB8AC3E}">
        <p14:creationId xmlns:p14="http://schemas.microsoft.com/office/powerpoint/2010/main" val="2973797103"/>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Photo - Vertical">
    <p:spTree>
      <p:nvGrpSpPr>
        <p:cNvPr id="1" name=""/>
        <p:cNvGrpSpPr/>
        <p:nvPr/>
      </p:nvGrpSpPr>
      <p:grpSpPr>
        <a:xfrm>
          <a:off x="0" y="0"/>
          <a:ext cx="0" cy="0"/>
          <a:chOff x="0" y="0"/>
          <a:chExt cx="0" cy="0"/>
        </a:xfrm>
      </p:grpSpPr>
      <p:sp>
        <p:nvSpPr>
          <p:cNvPr id="10" name="Shape 12"/>
          <p:cNvSpPr>
            <a:spLocks noGrp="1"/>
          </p:cNvSpPr>
          <p:nvPr>
            <p:ph type="body" sz="quarter" idx="12" hasCustomPrompt="1"/>
          </p:nvPr>
        </p:nvSpPr>
        <p:spPr>
          <a:xfrm>
            <a:off x="6657499" y="117232"/>
            <a:ext cx="2046846" cy="234462"/>
          </a:xfrm>
          <a:prstGeom prst="rect">
            <a:avLst/>
          </a:prstGeom>
        </p:spPr>
        <p:txBody>
          <a:bodyPr anchor="t"/>
          <a:lstStyle>
            <a:lvl1pPr marL="0" indent="0" algn="r">
              <a:spcBef>
                <a:spcPts val="0"/>
              </a:spcBef>
              <a:buSzTx/>
              <a:buNone/>
              <a:defRPr sz="900" b="1">
                <a:solidFill>
                  <a:srgbClr val="007968"/>
                </a:solidFill>
                <a:latin typeface="Montserrat Light"/>
                <a:ea typeface="Montserrat Light"/>
                <a:cs typeface="Montserrat Light"/>
                <a:sym typeface="Montserrat Light"/>
              </a:defRPr>
            </a:lvl1pPr>
            <a:lvl2pPr marL="0" indent="228600" algn="r">
              <a:spcBef>
                <a:spcPts val="0"/>
              </a:spcBef>
              <a:buSzTx/>
              <a:buNone/>
              <a:defRPr sz="1200">
                <a:latin typeface="Montserrat Light"/>
                <a:ea typeface="Montserrat Light"/>
                <a:cs typeface="Montserrat Light"/>
                <a:sym typeface="Montserrat Light"/>
              </a:defRPr>
            </a:lvl2pPr>
            <a:lvl3pPr marL="0" indent="457200" algn="r">
              <a:spcBef>
                <a:spcPts val="0"/>
              </a:spcBef>
              <a:buSzTx/>
              <a:buNone/>
              <a:defRPr sz="1200">
                <a:latin typeface="Montserrat Light"/>
                <a:ea typeface="Montserrat Light"/>
                <a:cs typeface="Montserrat Light"/>
                <a:sym typeface="Montserrat Light"/>
              </a:defRPr>
            </a:lvl3pPr>
            <a:lvl4pPr marL="0" indent="685800" algn="r">
              <a:spcBef>
                <a:spcPts val="0"/>
              </a:spcBef>
              <a:buSzTx/>
              <a:buNone/>
              <a:defRPr sz="1200">
                <a:latin typeface="Montserrat Light"/>
                <a:ea typeface="Montserrat Light"/>
                <a:cs typeface="Montserrat Light"/>
                <a:sym typeface="Montserrat Light"/>
              </a:defRPr>
            </a:lvl4pPr>
            <a:lvl5pPr marL="0" indent="914400" algn="r">
              <a:spcBef>
                <a:spcPts val="0"/>
              </a:spcBef>
              <a:buSzTx/>
              <a:buNone/>
              <a:defRPr sz="1200">
                <a:latin typeface="Montserrat Light"/>
                <a:ea typeface="Montserrat Light"/>
                <a:cs typeface="Montserrat Light"/>
                <a:sym typeface="Montserrat Light"/>
              </a:defRPr>
            </a:lvl5pPr>
          </a:lstStyle>
          <a:p>
            <a:r>
              <a:rPr lang="en-US" dirty="0"/>
              <a:t>BODY LEVEL ONE</a:t>
            </a:r>
          </a:p>
        </p:txBody>
      </p:sp>
      <p:sp>
        <p:nvSpPr>
          <p:cNvPr id="14" name="Rectangle 13"/>
          <p:cNvSpPr/>
          <p:nvPr userDrawn="1"/>
        </p:nvSpPr>
        <p:spPr>
          <a:xfrm>
            <a:off x="8704345" y="196225"/>
            <a:ext cx="439655" cy="85025"/>
          </a:xfrm>
          <a:prstGeom prst="rect">
            <a:avLst/>
          </a:prstGeom>
          <a:solidFill>
            <a:srgbClr val="00796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chemeClr val="tx2"/>
              </a:solidFill>
              <a:effectLst/>
              <a:uFillTx/>
              <a:latin typeface="+mn-lt"/>
              <a:ea typeface="+mn-ea"/>
              <a:cs typeface="+mn-cs"/>
              <a:sym typeface="Helvetica Light"/>
            </a:endParaRPr>
          </a:p>
        </p:txBody>
      </p:sp>
      <p:sp>
        <p:nvSpPr>
          <p:cNvPr id="12" name="Rectangle 11"/>
          <p:cNvSpPr/>
          <p:nvPr userDrawn="1"/>
        </p:nvSpPr>
        <p:spPr>
          <a:xfrm>
            <a:off x="1" y="5058475"/>
            <a:ext cx="9144000" cy="85025"/>
          </a:xfrm>
          <a:prstGeom prst="rect">
            <a:avLst/>
          </a:prstGeom>
          <a:solidFill>
            <a:srgbClr val="00796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chemeClr val="tx2"/>
              </a:solidFill>
              <a:effectLst/>
              <a:uFillTx/>
              <a:latin typeface="+mn-lt"/>
              <a:ea typeface="+mn-ea"/>
              <a:cs typeface="+mn-cs"/>
              <a:sym typeface="Helvetica Light"/>
            </a:endParaRPr>
          </a:p>
        </p:txBody>
      </p:sp>
      <p:pic>
        <p:nvPicPr>
          <p:cNvPr id="6" name="Picture 5" descr="augsala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358" y="193045"/>
            <a:ext cx="9144000" cy="96012"/>
          </a:xfrm>
          <a:prstGeom prst="rect">
            <a:avLst/>
          </a:prstGeom>
        </p:spPr>
      </p:pic>
      <p:sp>
        <p:nvSpPr>
          <p:cNvPr id="7" name="Shape 12"/>
          <p:cNvSpPr>
            <a:spLocks noGrp="1"/>
          </p:cNvSpPr>
          <p:nvPr>
            <p:ph type="body" sz="quarter" idx="15" hasCustomPrompt="1"/>
          </p:nvPr>
        </p:nvSpPr>
        <p:spPr>
          <a:xfrm>
            <a:off x="683845" y="117232"/>
            <a:ext cx="2046846" cy="234462"/>
          </a:xfrm>
          <a:prstGeom prst="rect">
            <a:avLst/>
          </a:prstGeom>
        </p:spPr>
        <p:txBody>
          <a:bodyPr anchor="t"/>
          <a:lstStyle>
            <a:lvl1pPr marL="0" indent="0" algn="l">
              <a:spcBef>
                <a:spcPts val="0"/>
              </a:spcBef>
              <a:buSzTx/>
              <a:buNone/>
              <a:defRPr sz="900" b="1">
                <a:solidFill>
                  <a:schemeClr val="tx2"/>
                </a:solidFill>
                <a:latin typeface="Montserrat Light"/>
                <a:ea typeface="Montserrat Light"/>
                <a:cs typeface="Montserrat Light"/>
                <a:sym typeface="Montserrat Light"/>
              </a:defRPr>
            </a:lvl1pPr>
            <a:lvl2pPr marL="0" indent="228600" algn="r">
              <a:spcBef>
                <a:spcPts val="0"/>
              </a:spcBef>
              <a:buSzTx/>
              <a:buNone/>
              <a:defRPr sz="1200">
                <a:latin typeface="Montserrat Light"/>
                <a:ea typeface="Montserrat Light"/>
                <a:cs typeface="Montserrat Light"/>
                <a:sym typeface="Montserrat Light"/>
              </a:defRPr>
            </a:lvl2pPr>
            <a:lvl3pPr marL="0" indent="457200" algn="r">
              <a:spcBef>
                <a:spcPts val="0"/>
              </a:spcBef>
              <a:buSzTx/>
              <a:buNone/>
              <a:defRPr sz="1200">
                <a:latin typeface="Montserrat Light"/>
                <a:ea typeface="Montserrat Light"/>
                <a:cs typeface="Montserrat Light"/>
                <a:sym typeface="Montserrat Light"/>
              </a:defRPr>
            </a:lvl3pPr>
            <a:lvl4pPr marL="0" indent="685800" algn="r">
              <a:spcBef>
                <a:spcPts val="0"/>
              </a:spcBef>
              <a:buSzTx/>
              <a:buNone/>
              <a:defRPr sz="1200">
                <a:latin typeface="Montserrat Light"/>
                <a:ea typeface="Montserrat Light"/>
                <a:cs typeface="Montserrat Light"/>
                <a:sym typeface="Montserrat Light"/>
              </a:defRPr>
            </a:lvl4pPr>
            <a:lvl5pPr marL="0" indent="914400" algn="r">
              <a:spcBef>
                <a:spcPts val="0"/>
              </a:spcBef>
              <a:buSzTx/>
              <a:buNone/>
              <a:defRPr sz="1200">
                <a:latin typeface="Montserrat Light"/>
                <a:ea typeface="Montserrat Light"/>
                <a:cs typeface="Montserrat Light"/>
                <a:sym typeface="Montserrat Light"/>
              </a:defRPr>
            </a:lvl5pPr>
          </a:lstStyle>
          <a:p>
            <a:r>
              <a:rPr lang="en-US" dirty="0"/>
              <a:t>BODY LEVEL ONE</a:t>
            </a:r>
          </a:p>
        </p:txBody>
      </p:sp>
    </p:spTree>
    <p:extLst>
      <p:ext uri="{BB962C8B-B14F-4D97-AF65-F5344CB8AC3E}">
        <p14:creationId xmlns:p14="http://schemas.microsoft.com/office/powerpoint/2010/main" val="1381856879"/>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8_Photo - Vertical">
    <p:spTree>
      <p:nvGrpSpPr>
        <p:cNvPr id="1" name=""/>
        <p:cNvGrpSpPr/>
        <p:nvPr/>
      </p:nvGrpSpPr>
      <p:grpSpPr>
        <a:xfrm>
          <a:off x="0" y="0"/>
          <a:ext cx="0" cy="0"/>
          <a:chOff x="0" y="0"/>
          <a:chExt cx="0" cy="0"/>
        </a:xfrm>
      </p:grpSpPr>
      <p:sp>
        <p:nvSpPr>
          <p:cNvPr id="11" name="Picture Placeholder 9"/>
          <p:cNvSpPr>
            <a:spLocks noGrp="1"/>
          </p:cNvSpPr>
          <p:nvPr>
            <p:ph type="pic" sz="quarter" idx="16"/>
          </p:nvPr>
        </p:nvSpPr>
        <p:spPr>
          <a:xfrm>
            <a:off x="0" y="0"/>
            <a:ext cx="9144000" cy="5143501"/>
          </a:xfrm>
          <a:prstGeom prst="rect">
            <a:avLst/>
          </a:prstGeom>
          <a:solidFill>
            <a:schemeClr val="accent4"/>
          </a:solidFill>
        </p:spPr>
        <p:txBody>
          <a:bodyPr lIns="108000" anchor="b">
            <a:noAutofit/>
          </a:bodyPr>
          <a:lstStyle>
            <a:lvl1pPr marL="0" indent="0" algn="r">
              <a:buFontTx/>
              <a:buNone/>
              <a:defRPr sz="2400" baseline="0">
                <a:solidFill>
                  <a:schemeClr val="accent2"/>
                </a:solidFill>
                <a:latin typeface="Proxima Nova"/>
              </a:defRPr>
            </a:lvl1pPr>
          </a:lstStyle>
          <a:p>
            <a:pPr lvl="0"/>
            <a:endParaRPr lang="en-US" noProof="0" dirty="0"/>
          </a:p>
        </p:txBody>
      </p:sp>
      <p:sp>
        <p:nvSpPr>
          <p:cNvPr id="8" name="Shape 11"/>
          <p:cNvSpPr>
            <a:spLocks noGrp="1"/>
          </p:cNvSpPr>
          <p:nvPr>
            <p:ph type="title" hasCustomPrompt="1"/>
          </p:nvPr>
        </p:nvSpPr>
        <p:spPr>
          <a:xfrm>
            <a:off x="2530447" y="1897018"/>
            <a:ext cx="4083322" cy="762000"/>
          </a:xfrm>
          <a:prstGeom prst="rect">
            <a:avLst/>
          </a:prstGeom>
        </p:spPr>
        <p:txBody>
          <a:bodyPr anchor="b">
            <a:normAutofit/>
          </a:bodyPr>
          <a:lstStyle>
            <a:lvl1pPr algn="ctr">
              <a:defRPr sz="2400" b="1">
                <a:solidFill>
                  <a:schemeClr val="bg1"/>
                </a:solidFill>
                <a:latin typeface="Locke-Bold"/>
                <a:ea typeface="Locke-Bold"/>
                <a:cs typeface="Locke-Bold"/>
                <a:sym typeface="Locke-Bold"/>
              </a:defRPr>
            </a:lvl1pPr>
          </a:lstStyle>
          <a:p>
            <a:r>
              <a:rPr lang="en-US" dirty="0"/>
              <a:t>TITLE TEXT</a:t>
            </a:r>
          </a:p>
        </p:txBody>
      </p:sp>
    </p:spTree>
    <p:extLst>
      <p:ext uri="{BB962C8B-B14F-4D97-AF65-F5344CB8AC3E}">
        <p14:creationId xmlns:p14="http://schemas.microsoft.com/office/powerpoint/2010/main" val="241386194"/>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9_Photo - Vertical">
    <p:spTree>
      <p:nvGrpSpPr>
        <p:cNvPr id="1" name=""/>
        <p:cNvGrpSpPr/>
        <p:nvPr/>
      </p:nvGrpSpPr>
      <p:grpSpPr>
        <a:xfrm>
          <a:off x="0" y="0"/>
          <a:ext cx="0" cy="0"/>
          <a:chOff x="0" y="0"/>
          <a:chExt cx="0" cy="0"/>
        </a:xfrm>
      </p:grpSpPr>
      <p:pic>
        <p:nvPicPr>
          <p:cNvPr id="3" name="Picture 2" descr="nianse.png"/>
          <p:cNvPicPr>
            <a:picLocks noChangeAspect="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656626" y="2607346"/>
            <a:ext cx="3830748" cy="754658"/>
          </a:xfrm>
          <a:prstGeom prst="rect">
            <a:avLst/>
          </a:prstGeom>
          <a:noFill/>
          <a:ln>
            <a:noFill/>
          </a:ln>
        </p:spPr>
      </p:pic>
      <p:sp>
        <p:nvSpPr>
          <p:cNvPr id="6" name="Shape 11"/>
          <p:cNvSpPr>
            <a:spLocks noGrp="1"/>
          </p:cNvSpPr>
          <p:nvPr>
            <p:ph type="title" hasCustomPrompt="1"/>
          </p:nvPr>
        </p:nvSpPr>
        <p:spPr>
          <a:xfrm>
            <a:off x="2656626" y="1289538"/>
            <a:ext cx="3830748" cy="1055078"/>
          </a:xfrm>
          <a:prstGeom prst="rect">
            <a:avLst/>
          </a:prstGeom>
        </p:spPr>
        <p:txBody>
          <a:bodyPr anchor="b">
            <a:normAutofit/>
          </a:bodyPr>
          <a:lstStyle>
            <a:lvl1pPr algn="ctr">
              <a:defRPr sz="1800" b="1">
                <a:solidFill>
                  <a:schemeClr val="accent1"/>
                </a:solidFill>
                <a:latin typeface="Locke-Bold"/>
                <a:ea typeface="Locke-Bold"/>
                <a:cs typeface="Locke-Bold"/>
                <a:sym typeface="Locke-Bold"/>
              </a:defRPr>
            </a:lvl1pPr>
          </a:lstStyle>
          <a:p>
            <a:r>
              <a:rPr lang="en-US" dirty="0"/>
              <a:t>TITLE TEXT</a:t>
            </a:r>
          </a:p>
        </p:txBody>
      </p:sp>
    </p:spTree>
    <p:extLst>
      <p:ext uri="{BB962C8B-B14F-4D97-AF65-F5344CB8AC3E}">
        <p14:creationId xmlns:p14="http://schemas.microsoft.com/office/powerpoint/2010/main" val="4083054737"/>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0_Photo - Vertical">
    <p:spTree>
      <p:nvGrpSpPr>
        <p:cNvPr id="1" name=""/>
        <p:cNvGrpSpPr/>
        <p:nvPr/>
      </p:nvGrpSpPr>
      <p:grpSpPr>
        <a:xfrm>
          <a:off x="0" y="0"/>
          <a:ext cx="0" cy="0"/>
          <a:chOff x="0" y="0"/>
          <a:chExt cx="0" cy="0"/>
        </a:xfrm>
      </p:grpSpPr>
      <p:pic>
        <p:nvPicPr>
          <p:cNvPr id="2" name="Attēls 1"/>
          <p:cNvPicPr>
            <a:picLocks noChangeAspect="1"/>
          </p:cNvPicPr>
          <p:nvPr userDrawn="1"/>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artisticBlur radius="5"/>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a:effectLst/>
        </p:spPr>
      </p:pic>
      <p:pic>
        <p:nvPicPr>
          <p:cNvPr id="3" name="Attēls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40612" y="0"/>
            <a:ext cx="7713497" cy="5143500"/>
          </a:xfrm>
          <a:prstGeom prst="rect">
            <a:avLst/>
          </a:prstGeom>
        </p:spPr>
      </p:pic>
      <p:pic>
        <p:nvPicPr>
          <p:cNvPr id="7" name="Attēls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4201" y="493872"/>
            <a:ext cx="2503592" cy="1059807"/>
          </a:xfrm>
          <a:prstGeom prst="rect">
            <a:avLst/>
          </a:prstGeom>
        </p:spPr>
      </p:pic>
      <p:pic>
        <p:nvPicPr>
          <p:cNvPr id="12" name="Attēls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4201" y="3962364"/>
            <a:ext cx="1758621" cy="1055173"/>
          </a:xfrm>
          <a:prstGeom prst="rect">
            <a:avLst/>
          </a:prstGeom>
        </p:spPr>
      </p:pic>
    </p:spTree>
    <p:extLst>
      <p:ext uri="{BB962C8B-B14F-4D97-AF65-F5344CB8AC3E}">
        <p14:creationId xmlns:p14="http://schemas.microsoft.com/office/powerpoint/2010/main" val="2976897999"/>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14F5D65-78BA-498D-918B-BD9B9A68719A}"/>
              </a:ext>
            </a:extLst>
          </p:cNvPr>
          <p:cNvSpPr>
            <a:spLocks noGrp="1"/>
          </p:cNvSpPr>
          <p:nvPr>
            <p:ph type="ctrTitle"/>
          </p:nvPr>
        </p:nvSpPr>
        <p:spPr>
          <a:xfrm>
            <a:off x="1143000" y="841375"/>
            <a:ext cx="6858000" cy="1790700"/>
          </a:xfrm>
        </p:spPr>
        <p:txBody>
          <a:bodyPr anchor="b"/>
          <a:lstStyle>
            <a:lvl1pPr algn="ctr">
              <a:defRPr sz="6000"/>
            </a:lvl1pPr>
          </a:lstStyle>
          <a:p>
            <a:r>
              <a:rPr lang="lv-LV"/>
              <a:t>Rediģēt šablona virsraksta stilu</a:t>
            </a:r>
            <a:endParaRPr lang="en-US"/>
          </a:p>
        </p:txBody>
      </p:sp>
      <p:sp>
        <p:nvSpPr>
          <p:cNvPr id="3" name="Apakšvirsraksts 2">
            <a:extLst>
              <a:ext uri="{FF2B5EF4-FFF2-40B4-BE49-F238E27FC236}">
                <a16:creationId xmlns:a16="http://schemas.microsoft.com/office/drawing/2014/main" id="{E1FA7C85-E672-4046-8757-C73AD263F2D1}"/>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endParaRPr lang="en-US"/>
          </a:p>
        </p:txBody>
      </p:sp>
      <p:sp>
        <p:nvSpPr>
          <p:cNvPr id="4" name="Datuma vietturis 3">
            <a:extLst>
              <a:ext uri="{FF2B5EF4-FFF2-40B4-BE49-F238E27FC236}">
                <a16:creationId xmlns:a16="http://schemas.microsoft.com/office/drawing/2014/main" id="{1068DB1B-E1D5-453B-A913-A74625F3362B}"/>
              </a:ext>
            </a:extLst>
          </p:cNvPr>
          <p:cNvSpPr>
            <a:spLocks noGrp="1"/>
          </p:cNvSpPr>
          <p:nvPr>
            <p:ph type="dt" sz="half" idx="10"/>
          </p:nvPr>
        </p:nvSpPr>
        <p:spPr/>
        <p:txBody>
          <a:bodyPr/>
          <a:lstStyle/>
          <a:p>
            <a:fld id="{7BDF0B1E-1389-41F0-B2BD-D2328D041629}" type="datetimeFigureOut">
              <a:rPr lang="en-US" smtClean="0"/>
              <a:t>7/17/2024</a:t>
            </a:fld>
            <a:endParaRPr lang="en-US"/>
          </a:p>
        </p:txBody>
      </p:sp>
      <p:sp>
        <p:nvSpPr>
          <p:cNvPr id="5" name="Kājenes vietturis 4">
            <a:extLst>
              <a:ext uri="{FF2B5EF4-FFF2-40B4-BE49-F238E27FC236}">
                <a16:creationId xmlns:a16="http://schemas.microsoft.com/office/drawing/2014/main" id="{4897881B-1AE9-43F5-A3A5-95CBDCBAC646}"/>
              </a:ext>
            </a:extLst>
          </p:cNvPr>
          <p:cNvSpPr>
            <a:spLocks noGrp="1"/>
          </p:cNvSpPr>
          <p:nvPr>
            <p:ph type="ftr" sz="quarter" idx="11"/>
          </p:nvPr>
        </p:nvSpPr>
        <p:spPr/>
        <p:txBody>
          <a:bodyPr/>
          <a:lstStyle/>
          <a:p>
            <a:endParaRPr lang="en-US"/>
          </a:p>
        </p:txBody>
      </p:sp>
      <p:sp>
        <p:nvSpPr>
          <p:cNvPr id="6" name="Slaida numura vietturis 5">
            <a:extLst>
              <a:ext uri="{FF2B5EF4-FFF2-40B4-BE49-F238E27FC236}">
                <a16:creationId xmlns:a16="http://schemas.microsoft.com/office/drawing/2014/main" id="{DA074B4C-E263-425D-9527-88937DEFBC97}"/>
              </a:ext>
            </a:extLst>
          </p:cNvPr>
          <p:cNvSpPr>
            <a:spLocks noGrp="1"/>
          </p:cNvSpPr>
          <p:nvPr>
            <p:ph type="sldNum" sz="quarter" idx="12"/>
          </p:nvPr>
        </p:nvSpPr>
        <p:spPr/>
        <p:txBody>
          <a:bodyPr/>
          <a:lstStyle/>
          <a:p>
            <a:fld id="{A807E182-CA2C-4478-A036-9C86A4B2A80C}" type="slidenum">
              <a:rPr lang="en-US" smtClean="0"/>
              <a:t>‹#›</a:t>
            </a:fld>
            <a:endParaRPr lang="en-US"/>
          </a:p>
        </p:txBody>
      </p:sp>
    </p:spTree>
    <p:extLst>
      <p:ext uri="{BB962C8B-B14F-4D97-AF65-F5344CB8AC3E}">
        <p14:creationId xmlns:p14="http://schemas.microsoft.com/office/powerpoint/2010/main" val="1303359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F6C6741-5EED-43C8-8025-F9949917960F}"/>
              </a:ext>
            </a:extLst>
          </p:cNvPr>
          <p:cNvSpPr>
            <a:spLocks noGrp="1"/>
          </p:cNvSpPr>
          <p:nvPr>
            <p:ph type="title"/>
          </p:nvPr>
        </p:nvSpPr>
        <p:spPr/>
        <p:txBody>
          <a:bodyPr/>
          <a:lstStyle/>
          <a:p>
            <a:r>
              <a:rPr lang="lv-LV"/>
              <a:t>Rediģēt šablona virsraksta stilu</a:t>
            </a:r>
            <a:endParaRPr lang="en-US"/>
          </a:p>
        </p:txBody>
      </p:sp>
      <p:sp>
        <p:nvSpPr>
          <p:cNvPr id="3" name="Satura vietturis 2">
            <a:extLst>
              <a:ext uri="{FF2B5EF4-FFF2-40B4-BE49-F238E27FC236}">
                <a16:creationId xmlns:a16="http://schemas.microsoft.com/office/drawing/2014/main" id="{92BAE9FD-B895-48E5-B144-B5E45FFCFFBB}"/>
              </a:ext>
            </a:extLst>
          </p:cNvPr>
          <p:cNvSpPr>
            <a:spLocks noGrp="1"/>
          </p:cNvSpPr>
          <p:nvPr>
            <p:ph idx="1"/>
          </p:nvPr>
        </p:nvSpPr>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uma vietturis 3">
            <a:extLst>
              <a:ext uri="{FF2B5EF4-FFF2-40B4-BE49-F238E27FC236}">
                <a16:creationId xmlns:a16="http://schemas.microsoft.com/office/drawing/2014/main" id="{29607FD3-C80B-407D-ACF9-686CB2CDFCD1}"/>
              </a:ext>
            </a:extLst>
          </p:cNvPr>
          <p:cNvSpPr>
            <a:spLocks noGrp="1"/>
          </p:cNvSpPr>
          <p:nvPr>
            <p:ph type="dt" sz="half" idx="10"/>
          </p:nvPr>
        </p:nvSpPr>
        <p:spPr/>
        <p:txBody>
          <a:bodyPr/>
          <a:lstStyle/>
          <a:p>
            <a:fld id="{7BDF0B1E-1389-41F0-B2BD-D2328D041629}" type="datetimeFigureOut">
              <a:rPr lang="en-US" smtClean="0"/>
              <a:t>7/17/2024</a:t>
            </a:fld>
            <a:endParaRPr lang="en-US"/>
          </a:p>
        </p:txBody>
      </p:sp>
      <p:sp>
        <p:nvSpPr>
          <p:cNvPr id="5" name="Kājenes vietturis 4">
            <a:extLst>
              <a:ext uri="{FF2B5EF4-FFF2-40B4-BE49-F238E27FC236}">
                <a16:creationId xmlns:a16="http://schemas.microsoft.com/office/drawing/2014/main" id="{44EE5D91-C38A-4FC1-AF59-A22640BD8FFA}"/>
              </a:ext>
            </a:extLst>
          </p:cNvPr>
          <p:cNvSpPr>
            <a:spLocks noGrp="1"/>
          </p:cNvSpPr>
          <p:nvPr>
            <p:ph type="ftr" sz="quarter" idx="11"/>
          </p:nvPr>
        </p:nvSpPr>
        <p:spPr/>
        <p:txBody>
          <a:bodyPr/>
          <a:lstStyle/>
          <a:p>
            <a:endParaRPr lang="en-US"/>
          </a:p>
        </p:txBody>
      </p:sp>
      <p:sp>
        <p:nvSpPr>
          <p:cNvPr id="6" name="Slaida numura vietturis 5">
            <a:extLst>
              <a:ext uri="{FF2B5EF4-FFF2-40B4-BE49-F238E27FC236}">
                <a16:creationId xmlns:a16="http://schemas.microsoft.com/office/drawing/2014/main" id="{58678665-DA5E-4ECD-85B0-84A41AC75BE4}"/>
              </a:ext>
            </a:extLst>
          </p:cNvPr>
          <p:cNvSpPr>
            <a:spLocks noGrp="1"/>
          </p:cNvSpPr>
          <p:nvPr>
            <p:ph type="sldNum" sz="quarter" idx="12"/>
          </p:nvPr>
        </p:nvSpPr>
        <p:spPr/>
        <p:txBody>
          <a:bodyPr/>
          <a:lstStyle/>
          <a:p>
            <a:fld id="{A807E182-CA2C-4478-A036-9C86A4B2A80C}" type="slidenum">
              <a:rPr lang="en-US" smtClean="0"/>
              <a:t>‹#›</a:t>
            </a:fld>
            <a:endParaRPr lang="en-US"/>
          </a:p>
        </p:txBody>
      </p:sp>
    </p:spTree>
    <p:extLst>
      <p:ext uri="{BB962C8B-B14F-4D97-AF65-F5344CB8AC3E}">
        <p14:creationId xmlns:p14="http://schemas.microsoft.com/office/powerpoint/2010/main" val="30125069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FA25ADD-7472-4B02-928A-08EAD184E3FD}"/>
              </a:ext>
            </a:extLst>
          </p:cNvPr>
          <p:cNvSpPr>
            <a:spLocks noGrp="1"/>
          </p:cNvSpPr>
          <p:nvPr>
            <p:ph type="title"/>
          </p:nvPr>
        </p:nvSpPr>
        <p:spPr>
          <a:xfrm>
            <a:off x="623888" y="1282700"/>
            <a:ext cx="7886700" cy="2139950"/>
          </a:xfrm>
        </p:spPr>
        <p:txBody>
          <a:bodyPr anchor="b"/>
          <a:lstStyle>
            <a:lvl1pPr>
              <a:defRPr sz="6000"/>
            </a:lvl1pPr>
          </a:lstStyle>
          <a:p>
            <a:r>
              <a:rPr lang="lv-LV"/>
              <a:t>Rediģēt šablona virsraksta stilu</a:t>
            </a:r>
            <a:endParaRPr lang="en-US"/>
          </a:p>
        </p:txBody>
      </p:sp>
      <p:sp>
        <p:nvSpPr>
          <p:cNvPr id="3" name="Teksta vietturis 2">
            <a:extLst>
              <a:ext uri="{FF2B5EF4-FFF2-40B4-BE49-F238E27FC236}">
                <a16:creationId xmlns:a16="http://schemas.microsoft.com/office/drawing/2014/main" id="{8C323087-B558-4F24-BD4A-B2EEBFCD0844}"/>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Rediģēt šablona teksta stilus</a:t>
            </a:r>
          </a:p>
        </p:txBody>
      </p:sp>
      <p:sp>
        <p:nvSpPr>
          <p:cNvPr id="4" name="Datuma vietturis 3">
            <a:extLst>
              <a:ext uri="{FF2B5EF4-FFF2-40B4-BE49-F238E27FC236}">
                <a16:creationId xmlns:a16="http://schemas.microsoft.com/office/drawing/2014/main" id="{CB53F016-B0D7-4470-AC3C-EF20F49B13E7}"/>
              </a:ext>
            </a:extLst>
          </p:cNvPr>
          <p:cNvSpPr>
            <a:spLocks noGrp="1"/>
          </p:cNvSpPr>
          <p:nvPr>
            <p:ph type="dt" sz="half" idx="10"/>
          </p:nvPr>
        </p:nvSpPr>
        <p:spPr/>
        <p:txBody>
          <a:bodyPr/>
          <a:lstStyle/>
          <a:p>
            <a:fld id="{7BDF0B1E-1389-41F0-B2BD-D2328D041629}" type="datetimeFigureOut">
              <a:rPr lang="en-US" smtClean="0"/>
              <a:t>7/17/2024</a:t>
            </a:fld>
            <a:endParaRPr lang="en-US"/>
          </a:p>
        </p:txBody>
      </p:sp>
      <p:sp>
        <p:nvSpPr>
          <p:cNvPr id="5" name="Kājenes vietturis 4">
            <a:extLst>
              <a:ext uri="{FF2B5EF4-FFF2-40B4-BE49-F238E27FC236}">
                <a16:creationId xmlns:a16="http://schemas.microsoft.com/office/drawing/2014/main" id="{0738A244-FD89-49FD-AEDC-89AB3D4CDF91}"/>
              </a:ext>
            </a:extLst>
          </p:cNvPr>
          <p:cNvSpPr>
            <a:spLocks noGrp="1"/>
          </p:cNvSpPr>
          <p:nvPr>
            <p:ph type="ftr" sz="quarter" idx="11"/>
          </p:nvPr>
        </p:nvSpPr>
        <p:spPr/>
        <p:txBody>
          <a:bodyPr/>
          <a:lstStyle/>
          <a:p>
            <a:endParaRPr lang="en-US"/>
          </a:p>
        </p:txBody>
      </p:sp>
      <p:sp>
        <p:nvSpPr>
          <p:cNvPr id="6" name="Slaida numura vietturis 5">
            <a:extLst>
              <a:ext uri="{FF2B5EF4-FFF2-40B4-BE49-F238E27FC236}">
                <a16:creationId xmlns:a16="http://schemas.microsoft.com/office/drawing/2014/main" id="{EE5890BB-AF2F-40BC-BC83-6E69AE5BE480}"/>
              </a:ext>
            </a:extLst>
          </p:cNvPr>
          <p:cNvSpPr>
            <a:spLocks noGrp="1"/>
          </p:cNvSpPr>
          <p:nvPr>
            <p:ph type="sldNum" sz="quarter" idx="12"/>
          </p:nvPr>
        </p:nvSpPr>
        <p:spPr/>
        <p:txBody>
          <a:bodyPr/>
          <a:lstStyle/>
          <a:p>
            <a:fld id="{A807E182-CA2C-4478-A036-9C86A4B2A80C}" type="slidenum">
              <a:rPr lang="en-US" smtClean="0"/>
              <a:t>‹#›</a:t>
            </a:fld>
            <a:endParaRPr lang="en-US"/>
          </a:p>
        </p:txBody>
      </p:sp>
    </p:spTree>
    <p:extLst>
      <p:ext uri="{BB962C8B-B14F-4D97-AF65-F5344CB8AC3E}">
        <p14:creationId xmlns:p14="http://schemas.microsoft.com/office/powerpoint/2010/main" val="37663933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23CF198-7044-4FA6-AC2F-BE9EA5F534D1}"/>
              </a:ext>
            </a:extLst>
          </p:cNvPr>
          <p:cNvSpPr>
            <a:spLocks noGrp="1"/>
          </p:cNvSpPr>
          <p:nvPr>
            <p:ph type="title"/>
          </p:nvPr>
        </p:nvSpPr>
        <p:spPr/>
        <p:txBody>
          <a:bodyPr/>
          <a:lstStyle/>
          <a:p>
            <a:r>
              <a:rPr lang="lv-LV"/>
              <a:t>Rediģēt šablona virsraksta stilu</a:t>
            </a:r>
            <a:endParaRPr lang="en-US"/>
          </a:p>
        </p:txBody>
      </p:sp>
      <p:sp>
        <p:nvSpPr>
          <p:cNvPr id="3" name="Satura vietturis 2">
            <a:extLst>
              <a:ext uri="{FF2B5EF4-FFF2-40B4-BE49-F238E27FC236}">
                <a16:creationId xmlns:a16="http://schemas.microsoft.com/office/drawing/2014/main" id="{8E8D1B6E-17AD-4736-BF17-B533FA98233F}"/>
              </a:ext>
            </a:extLst>
          </p:cNvPr>
          <p:cNvSpPr>
            <a:spLocks noGrp="1"/>
          </p:cNvSpPr>
          <p:nvPr>
            <p:ph sz="half" idx="1"/>
          </p:nvPr>
        </p:nvSpPr>
        <p:spPr>
          <a:xfrm>
            <a:off x="628650" y="1370013"/>
            <a:ext cx="3867150" cy="3262312"/>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Satura vietturis 3">
            <a:extLst>
              <a:ext uri="{FF2B5EF4-FFF2-40B4-BE49-F238E27FC236}">
                <a16:creationId xmlns:a16="http://schemas.microsoft.com/office/drawing/2014/main" id="{2FB4008C-3E25-4995-B22A-88FD6F8B136A}"/>
              </a:ext>
            </a:extLst>
          </p:cNvPr>
          <p:cNvSpPr>
            <a:spLocks noGrp="1"/>
          </p:cNvSpPr>
          <p:nvPr>
            <p:ph sz="half" idx="2"/>
          </p:nvPr>
        </p:nvSpPr>
        <p:spPr>
          <a:xfrm>
            <a:off x="4648200" y="1370013"/>
            <a:ext cx="3867150" cy="3262312"/>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5" name="Datuma vietturis 4">
            <a:extLst>
              <a:ext uri="{FF2B5EF4-FFF2-40B4-BE49-F238E27FC236}">
                <a16:creationId xmlns:a16="http://schemas.microsoft.com/office/drawing/2014/main" id="{51A25BE0-D8D7-4B0D-B9A9-8DD15EF2BEFF}"/>
              </a:ext>
            </a:extLst>
          </p:cNvPr>
          <p:cNvSpPr>
            <a:spLocks noGrp="1"/>
          </p:cNvSpPr>
          <p:nvPr>
            <p:ph type="dt" sz="half" idx="10"/>
          </p:nvPr>
        </p:nvSpPr>
        <p:spPr/>
        <p:txBody>
          <a:bodyPr/>
          <a:lstStyle/>
          <a:p>
            <a:fld id="{7BDF0B1E-1389-41F0-B2BD-D2328D041629}" type="datetimeFigureOut">
              <a:rPr lang="en-US" smtClean="0"/>
              <a:t>7/17/2024</a:t>
            </a:fld>
            <a:endParaRPr lang="en-US"/>
          </a:p>
        </p:txBody>
      </p:sp>
      <p:sp>
        <p:nvSpPr>
          <p:cNvPr id="6" name="Kājenes vietturis 5">
            <a:extLst>
              <a:ext uri="{FF2B5EF4-FFF2-40B4-BE49-F238E27FC236}">
                <a16:creationId xmlns:a16="http://schemas.microsoft.com/office/drawing/2014/main" id="{201D7EEF-C852-42F0-9FC8-078B4DF9A6B2}"/>
              </a:ext>
            </a:extLst>
          </p:cNvPr>
          <p:cNvSpPr>
            <a:spLocks noGrp="1"/>
          </p:cNvSpPr>
          <p:nvPr>
            <p:ph type="ftr" sz="quarter" idx="11"/>
          </p:nvPr>
        </p:nvSpPr>
        <p:spPr/>
        <p:txBody>
          <a:bodyPr/>
          <a:lstStyle/>
          <a:p>
            <a:endParaRPr lang="en-US"/>
          </a:p>
        </p:txBody>
      </p:sp>
      <p:sp>
        <p:nvSpPr>
          <p:cNvPr id="7" name="Slaida numura vietturis 6">
            <a:extLst>
              <a:ext uri="{FF2B5EF4-FFF2-40B4-BE49-F238E27FC236}">
                <a16:creationId xmlns:a16="http://schemas.microsoft.com/office/drawing/2014/main" id="{F2A2C6BA-8D2B-4F18-82A9-6FF127884E15}"/>
              </a:ext>
            </a:extLst>
          </p:cNvPr>
          <p:cNvSpPr>
            <a:spLocks noGrp="1"/>
          </p:cNvSpPr>
          <p:nvPr>
            <p:ph type="sldNum" sz="quarter" idx="12"/>
          </p:nvPr>
        </p:nvSpPr>
        <p:spPr/>
        <p:txBody>
          <a:bodyPr/>
          <a:lstStyle/>
          <a:p>
            <a:fld id="{A807E182-CA2C-4478-A036-9C86A4B2A80C}" type="slidenum">
              <a:rPr lang="en-US" smtClean="0"/>
              <a:t>‹#›</a:t>
            </a:fld>
            <a:endParaRPr lang="en-US"/>
          </a:p>
        </p:txBody>
      </p:sp>
    </p:spTree>
    <p:extLst>
      <p:ext uri="{BB962C8B-B14F-4D97-AF65-F5344CB8AC3E}">
        <p14:creationId xmlns:p14="http://schemas.microsoft.com/office/powerpoint/2010/main" val="11757868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9412B72-A785-4731-B518-EB50AA6D0B3E}"/>
              </a:ext>
            </a:extLst>
          </p:cNvPr>
          <p:cNvSpPr>
            <a:spLocks noGrp="1"/>
          </p:cNvSpPr>
          <p:nvPr>
            <p:ph type="title"/>
          </p:nvPr>
        </p:nvSpPr>
        <p:spPr>
          <a:xfrm>
            <a:off x="630238" y="274638"/>
            <a:ext cx="7886700" cy="993775"/>
          </a:xfrm>
        </p:spPr>
        <p:txBody>
          <a:bodyPr/>
          <a:lstStyle/>
          <a:p>
            <a:r>
              <a:rPr lang="lv-LV"/>
              <a:t>Rediģēt šablona virsraksta stilu</a:t>
            </a:r>
            <a:endParaRPr lang="en-US"/>
          </a:p>
        </p:txBody>
      </p:sp>
      <p:sp>
        <p:nvSpPr>
          <p:cNvPr id="3" name="Teksta vietturis 2">
            <a:extLst>
              <a:ext uri="{FF2B5EF4-FFF2-40B4-BE49-F238E27FC236}">
                <a16:creationId xmlns:a16="http://schemas.microsoft.com/office/drawing/2014/main" id="{67BF48B8-D288-4F31-9EE3-E6E7B528774A}"/>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4" name="Satura vietturis 3">
            <a:extLst>
              <a:ext uri="{FF2B5EF4-FFF2-40B4-BE49-F238E27FC236}">
                <a16:creationId xmlns:a16="http://schemas.microsoft.com/office/drawing/2014/main" id="{E064691B-6E6A-43CC-835C-D19CA49F99FE}"/>
              </a:ext>
            </a:extLst>
          </p:cNvPr>
          <p:cNvSpPr>
            <a:spLocks noGrp="1"/>
          </p:cNvSpPr>
          <p:nvPr>
            <p:ph sz="half" idx="2"/>
          </p:nvPr>
        </p:nvSpPr>
        <p:spPr>
          <a:xfrm>
            <a:off x="630238" y="1879600"/>
            <a:ext cx="3868737" cy="2762250"/>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5" name="Teksta vietturis 4">
            <a:extLst>
              <a:ext uri="{FF2B5EF4-FFF2-40B4-BE49-F238E27FC236}">
                <a16:creationId xmlns:a16="http://schemas.microsoft.com/office/drawing/2014/main" id="{10834E4E-720D-4773-BA9F-09F9E7D4D5DB}"/>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6" name="Satura vietturis 5">
            <a:extLst>
              <a:ext uri="{FF2B5EF4-FFF2-40B4-BE49-F238E27FC236}">
                <a16:creationId xmlns:a16="http://schemas.microsoft.com/office/drawing/2014/main" id="{47CD28A1-543A-417F-84C3-CEA2521E3002}"/>
              </a:ext>
            </a:extLst>
          </p:cNvPr>
          <p:cNvSpPr>
            <a:spLocks noGrp="1"/>
          </p:cNvSpPr>
          <p:nvPr>
            <p:ph sz="quarter" idx="4"/>
          </p:nvPr>
        </p:nvSpPr>
        <p:spPr>
          <a:xfrm>
            <a:off x="4629150" y="1879600"/>
            <a:ext cx="3887788" cy="2762250"/>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7" name="Datuma vietturis 6">
            <a:extLst>
              <a:ext uri="{FF2B5EF4-FFF2-40B4-BE49-F238E27FC236}">
                <a16:creationId xmlns:a16="http://schemas.microsoft.com/office/drawing/2014/main" id="{F6DF6DAE-3F96-4E53-96ED-8D5DE6365398}"/>
              </a:ext>
            </a:extLst>
          </p:cNvPr>
          <p:cNvSpPr>
            <a:spLocks noGrp="1"/>
          </p:cNvSpPr>
          <p:nvPr>
            <p:ph type="dt" sz="half" idx="10"/>
          </p:nvPr>
        </p:nvSpPr>
        <p:spPr/>
        <p:txBody>
          <a:bodyPr/>
          <a:lstStyle/>
          <a:p>
            <a:fld id="{7BDF0B1E-1389-41F0-B2BD-D2328D041629}" type="datetimeFigureOut">
              <a:rPr lang="en-US" smtClean="0"/>
              <a:t>7/17/2024</a:t>
            </a:fld>
            <a:endParaRPr lang="en-US"/>
          </a:p>
        </p:txBody>
      </p:sp>
      <p:sp>
        <p:nvSpPr>
          <p:cNvPr id="8" name="Kājenes vietturis 7">
            <a:extLst>
              <a:ext uri="{FF2B5EF4-FFF2-40B4-BE49-F238E27FC236}">
                <a16:creationId xmlns:a16="http://schemas.microsoft.com/office/drawing/2014/main" id="{732966BB-E741-4635-9FAD-18D568620026}"/>
              </a:ext>
            </a:extLst>
          </p:cNvPr>
          <p:cNvSpPr>
            <a:spLocks noGrp="1"/>
          </p:cNvSpPr>
          <p:nvPr>
            <p:ph type="ftr" sz="quarter" idx="11"/>
          </p:nvPr>
        </p:nvSpPr>
        <p:spPr/>
        <p:txBody>
          <a:bodyPr/>
          <a:lstStyle/>
          <a:p>
            <a:endParaRPr lang="en-US"/>
          </a:p>
        </p:txBody>
      </p:sp>
      <p:sp>
        <p:nvSpPr>
          <p:cNvPr id="9" name="Slaida numura vietturis 8">
            <a:extLst>
              <a:ext uri="{FF2B5EF4-FFF2-40B4-BE49-F238E27FC236}">
                <a16:creationId xmlns:a16="http://schemas.microsoft.com/office/drawing/2014/main" id="{00AA86B1-F0A2-40CE-AACB-7EEFE0E59009}"/>
              </a:ext>
            </a:extLst>
          </p:cNvPr>
          <p:cNvSpPr>
            <a:spLocks noGrp="1"/>
          </p:cNvSpPr>
          <p:nvPr>
            <p:ph type="sldNum" sz="quarter" idx="12"/>
          </p:nvPr>
        </p:nvSpPr>
        <p:spPr/>
        <p:txBody>
          <a:bodyPr/>
          <a:lstStyle/>
          <a:p>
            <a:fld id="{A807E182-CA2C-4478-A036-9C86A4B2A80C}" type="slidenum">
              <a:rPr lang="en-US" smtClean="0"/>
              <a:t>‹#›</a:t>
            </a:fld>
            <a:endParaRPr lang="en-US"/>
          </a:p>
        </p:txBody>
      </p:sp>
    </p:spTree>
    <p:extLst>
      <p:ext uri="{BB962C8B-B14F-4D97-AF65-F5344CB8AC3E}">
        <p14:creationId xmlns:p14="http://schemas.microsoft.com/office/powerpoint/2010/main" val="3311563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hoto - Vertical">
    <p:spTree>
      <p:nvGrpSpPr>
        <p:cNvPr id="1" name=""/>
        <p:cNvGrpSpPr/>
        <p:nvPr/>
      </p:nvGrpSpPr>
      <p:grpSpPr>
        <a:xfrm>
          <a:off x="0" y="0"/>
          <a:ext cx="0" cy="0"/>
          <a:chOff x="0" y="0"/>
          <a:chExt cx="0" cy="0"/>
        </a:xfrm>
      </p:grpSpPr>
      <p:pic>
        <p:nvPicPr>
          <p:cNvPr id="9" name="Picture 8" descr="raksts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1584" y="4250859"/>
            <a:ext cx="9144000" cy="649224"/>
          </a:xfrm>
          <a:prstGeom prst="rect">
            <a:avLst/>
          </a:prstGeom>
        </p:spPr>
      </p:pic>
      <p:sp>
        <p:nvSpPr>
          <p:cNvPr id="12" name="Shape 12"/>
          <p:cNvSpPr>
            <a:spLocks noGrp="1"/>
          </p:cNvSpPr>
          <p:nvPr>
            <p:ph type="body" sz="quarter" idx="13"/>
          </p:nvPr>
        </p:nvSpPr>
        <p:spPr>
          <a:xfrm>
            <a:off x="683846" y="1611923"/>
            <a:ext cx="3829539" cy="2483827"/>
          </a:xfrm>
          <a:prstGeom prst="rect">
            <a:avLst/>
          </a:prstGeom>
        </p:spPr>
        <p:txBody>
          <a:bodyPr anchor="t"/>
          <a:lstStyle>
            <a:lvl1pPr marL="0" indent="0" algn="l">
              <a:spcBef>
                <a:spcPts val="0"/>
              </a:spcBef>
              <a:buSzTx/>
              <a:buNone/>
              <a:defRPr sz="1200">
                <a:solidFill>
                  <a:schemeClr val="tx1"/>
                </a:solidFill>
                <a:latin typeface="Montserrat Light"/>
                <a:ea typeface="Montserrat Light"/>
                <a:cs typeface="Montserrat Light"/>
                <a:sym typeface="Montserrat Light"/>
              </a:defRPr>
            </a:lvl1pPr>
            <a:lvl2pPr marL="0" indent="228600" algn="l">
              <a:spcBef>
                <a:spcPts val="0"/>
              </a:spcBef>
              <a:buSzTx/>
              <a:buNone/>
              <a:defRPr sz="1200">
                <a:solidFill>
                  <a:schemeClr val="tx1"/>
                </a:solidFill>
                <a:latin typeface="Montserrat Light"/>
                <a:ea typeface="Montserrat Light"/>
                <a:cs typeface="Montserrat Light"/>
                <a:sym typeface="Montserrat Light"/>
              </a:defRPr>
            </a:lvl2pPr>
            <a:lvl3pPr marL="0" indent="457200" algn="l">
              <a:spcBef>
                <a:spcPts val="0"/>
              </a:spcBef>
              <a:buSzTx/>
              <a:buNone/>
              <a:defRPr sz="1200">
                <a:solidFill>
                  <a:schemeClr val="tx1"/>
                </a:solidFill>
                <a:latin typeface="Montserrat Light"/>
                <a:ea typeface="Montserrat Light"/>
                <a:cs typeface="Montserrat Light"/>
                <a:sym typeface="Montserrat Light"/>
              </a:defRPr>
            </a:lvl3pPr>
            <a:lvl4pPr marL="0" indent="685800" algn="l">
              <a:spcBef>
                <a:spcPts val="0"/>
              </a:spcBef>
              <a:buSzTx/>
              <a:buNone/>
              <a:defRPr sz="1200">
                <a:solidFill>
                  <a:schemeClr val="tx1"/>
                </a:solidFill>
                <a:latin typeface="Montserrat Light"/>
                <a:ea typeface="Montserrat Light"/>
                <a:cs typeface="Montserrat Light"/>
                <a:sym typeface="Montserrat Light"/>
              </a:defRPr>
            </a:lvl4pPr>
            <a:lvl5pPr marL="0" indent="914400" algn="l">
              <a:spcBef>
                <a:spcPts val="0"/>
              </a:spcBef>
              <a:buSzTx/>
              <a:buNone/>
              <a:defRPr sz="1200">
                <a:solidFill>
                  <a:schemeClr val="tx1"/>
                </a:solidFill>
                <a:latin typeface="Montserrat Light"/>
                <a:ea typeface="Montserrat Light"/>
                <a:cs typeface="Montserrat Light"/>
                <a:sym typeface="Montserrat Light"/>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5" name="Shape 11"/>
          <p:cNvSpPr>
            <a:spLocks noGrp="1"/>
          </p:cNvSpPr>
          <p:nvPr>
            <p:ph type="title" hasCustomPrompt="1"/>
          </p:nvPr>
        </p:nvSpPr>
        <p:spPr>
          <a:xfrm>
            <a:off x="683845" y="654538"/>
            <a:ext cx="4308231" cy="762000"/>
          </a:xfrm>
          <a:prstGeom prst="rect">
            <a:avLst/>
          </a:prstGeom>
        </p:spPr>
        <p:txBody>
          <a:bodyPr anchor="b">
            <a:normAutofit/>
          </a:bodyPr>
          <a:lstStyle>
            <a:lvl1pPr algn="l">
              <a:defRPr sz="2400" b="1">
                <a:solidFill>
                  <a:schemeClr val="accent1"/>
                </a:solidFill>
                <a:latin typeface="Locke-Bold"/>
                <a:ea typeface="Locke-Bold"/>
                <a:cs typeface="Locke-Bold"/>
                <a:sym typeface="Locke-Bold"/>
              </a:defRPr>
            </a:lvl1pPr>
          </a:lstStyle>
          <a:p>
            <a:r>
              <a:rPr lang="en-US" dirty="0"/>
              <a:t>TITLE TEXT</a:t>
            </a:r>
          </a:p>
        </p:txBody>
      </p:sp>
      <p:sp>
        <p:nvSpPr>
          <p:cNvPr id="10" name="Shape 12"/>
          <p:cNvSpPr>
            <a:spLocks noGrp="1"/>
          </p:cNvSpPr>
          <p:nvPr>
            <p:ph type="body" sz="quarter" idx="12" hasCustomPrompt="1"/>
          </p:nvPr>
        </p:nvSpPr>
        <p:spPr>
          <a:xfrm>
            <a:off x="6657499" y="117232"/>
            <a:ext cx="2046846" cy="234462"/>
          </a:xfrm>
          <a:prstGeom prst="rect">
            <a:avLst/>
          </a:prstGeom>
        </p:spPr>
        <p:txBody>
          <a:bodyPr anchor="t"/>
          <a:lstStyle>
            <a:lvl1pPr marL="0" indent="0" algn="r">
              <a:spcBef>
                <a:spcPts val="0"/>
              </a:spcBef>
              <a:buSzTx/>
              <a:buNone/>
              <a:defRPr sz="900" b="1">
                <a:solidFill>
                  <a:schemeClr val="accent1"/>
                </a:solidFill>
                <a:latin typeface="Montserrat Light"/>
                <a:ea typeface="Montserrat Light"/>
                <a:cs typeface="Montserrat Light"/>
                <a:sym typeface="Montserrat Light"/>
              </a:defRPr>
            </a:lvl1pPr>
            <a:lvl2pPr marL="0" indent="228600" algn="r">
              <a:spcBef>
                <a:spcPts val="0"/>
              </a:spcBef>
              <a:buSzTx/>
              <a:buNone/>
              <a:defRPr sz="1200">
                <a:latin typeface="Montserrat Light"/>
                <a:ea typeface="Montserrat Light"/>
                <a:cs typeface="Montserrat Light"/>
                <a:sym typeface="Montserrat Light"/>
              </a:defRPr>
            </a:lvl2pPr>
            <a:lvl3pPr marL="0" indent="457200" algn="r">
              <a:spcBef>
                <a:spcPts val="0"/>
              </a:spcBef>
              <a:buSzTx/>
              <a:buNone/>
              <a:defRPr sz="1200">
                <a:latin typeface="Montserrat Light"/>
                <a:ea typeface="Montserrat Light"/>
                <a:cs typeface="Montserrat Light"/>
                <a:sym typeface="Montserrat Light"/>
              </a:defRPr>
            </a:lvl3pPr>
            <a:lvl4pPr marL="0" indent="685800" algn="r">
              <a:spcBef>
                <a:spcPts val="0"/>
              </a:spcBef>
              <a:buSzTx/>
              <a:buNone/>
              <a:defRPr sz="1200">
                <a:latin typeface="Montserrat Light"/>
                <a:ea typeface="Montserrat Light"/>
                <a:cs typeface="Montserrat Light"/>
                <a:sym typeface="Montserrat Light"/>
              </a:defRPr>
            </a:lvl4pPr>
            <a:lvl5pPr marL="0" indent="914400" algn="r">
              <a:spcBef>
                <a:spcPts val="0"/>
              </a:spcBef>
              <a:buSzTx/>
              <a:buNone/>
              <a:defRPr sz="1200">
                <a:latin typeface="Montserrat Light"/>
                <a:ea typeface="Montserrat Light"/>
                <a:cs typeface="Montserrat Light"/>
                <a:sym typeface="Montserrat Light"/>
              </a:defRPr>
            </a:lvl5pPr>
          </a:lstStyle>
          <a:p>
            <a:r>
              <a:rPr lang="en-US" dirty="0"/>
              <a:t>BODY LEVEL ONE</a:t>
            </a:r>
          </a:p>
        </p:txBody>
      </p:sp>
      <p:sp>
        <p:nvSpPr>
          <p:cNvPr id="7" name="Shape 12"/>
          <p:cNvSpPr>
            <a:spLocks noGrp="1"/>
          </p:cNvSpPr>
          <p:nvPr>
            <p:ph type="body" sz="quarter" idx="14"/>
          </p:nvPr>
        </p:nvSpPr>
        <p:spPr>
          <a:xfrm>
            <a:off x="4826000" y="1611923"/>
            <a:ext cx="3878345" cy="2483827"/>
          </a:xfrm>
          <a:prstGeom prst="rect">
            <a:avLst/>
          </a:prstGeom>
        </p:spPr>
        <p:txBody>
          <a:bodyPr anchor="t"/>
          <a:lstStyle>
            <a:lvl1pPr marL="0" indent="0" algn="l">
              <a:spcBef>
                <a:spcPts val="0"/>
              </a:spcBef>
              <a:buSzTx/>
              <a:buNone/>
              <a:defRPr sz="1200">
                <a:solidFill>
                  <a:schemeClr val="tx1"/>
                </a:solidFill>
                <a:latin typeface="Montserrat Light"/>
                <a:ea typeface="Montserrat Light"/>
                <a:cs typeface="Montserrat Light"/>
                <a:sym typeface="Montserrat Light"/>
              </a:defRPr>
            </a:lvl1pPr>
            <a:lvl2pPr marL="0" indent="228600" algn="l">
              <a:spcBef>
                <a:spcPts val="0"/>
              </a:spcBef>
              <a:buSzTx/>
              <a:buNone/>
              <a:defRPr sz="1200">
                <a:solidFill>
                  <a:schemeClr val="tx1"/>
                </a:solidFill>
                <a:latin typeface="Montserrat Light"/>
                <a:ea typeface="Montserrat Light"/>
                <a:cs typeface="Montserrat Light"/>
                <a:sym typeface="Montserrat Light"/>
              </a:defRPr>
            </a:lvl2pPr>
            <a:lvl3pPr marL="0" indent="457200" algn="l">
              <a:spcBef>
                <a:spcPts val="0"/>
              </a:spcBef>
              <a:buSzTx/>
              <a:buNone/>
              <a:defRPr sz="1200">
                <a:solidFill>
                  <a:schemeClr val="tx1"/>
                </a:solidFill>
                <a:latin typeface="Montserrat Light"/>
                <a:ea typeface="Montserrat Light"/>
                <a:cs typeface="Montserrat Light"/>
                <a:sym typeface="Montserrat Light"/>
              </a:defRPr>
            </a:lvl3pPr>
            <a:lvl4pPr marL="0" indent="685800" algn="l">
              <a:spcBef>
                <a:spcPts val="0"/>
              </a:spcBef>
              <a:buSzTx/>
              <a:buNone/>
              <a:defRPr sz="1200">
                <a:solidFill>
                  <a:schemeClr val="tx1"/>
                </a:solidFill>
                <a:latin typeface="Montserrat Light"/>
                <a:ea typeface="Montserrat Light"/>
                <a:cs typeface="Montserrat Light"/>
                <a:sym typeface="Montserrat Light"/>
              </a:defRPr>
            </a:lvl4pPr>
            <a:lvl5pPr marL="0" indent="914400" algn="l">
              <a:spcBef>
                <a:spcPts val="0"/>
              </a:spcBef>
              <a:buSzTx/>
              <a:buNone/>
              <a:defRPr sz="1200">
                <a:solidFill>
                  <a:schemeClr val="tx1"/>
                </a:solidFill>
                <a:latin typeface="Montserrat Light"/>
                <a:ea typeface="Montserrat Light"/>
                <a:cs typeface="Montserrat Light"/>
                <a:sym typeface="Montserrat Light"/>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4" name="Rectangle 13"/>
          <p:cNvSpPr/>
          <p:nvPr userDrawn="1"/>
        </p:nvSpPr>
        <p:spPr>
          <a:xfrm>
            <a:off x="8704345" y="196225"/>
            <a:ext cx="439655" cy="85025"/>
          </a:xfrm>
          <a:prstGeom prst="rect">
            <a:avLst/>
          </a:prstGeom>
          <a:solidFill>
            <a:srgbClr val="00796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chemeClr val="tx2"/>
              </a:solidFill>
              <a:effectLst/>
              <a:uFillTx/>
              <a:latin typeface="+mn-lt"/>
              <a:ea typeface="+mn-ea"/>
              <a:cs typeface="+mn-cs"/>
              <a:sym typeface="Helvetica Light"/>
            </a:endParaRPr>
          </a:p>
        </p:txBody>
      </p:sp>
      <p:pic>
        <p:nvPicPr>
          <p:cNvPr id="11" name="Picture 10" descr="augsala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358" y="193045"/>
            <a:ext cx="9144000" cy="96012"/>
          </a:xfrm>
          <a:prstGeom prst="rect">
            <a:avLst/>
          </a:prstGeom>
        </p:spPr>
      </p:pic>
      <p:sp>
        <p:nvSpPr>
          <p:cNvPr id="16" name="Shape 12"/>
          <p:cNvSpPr>
            <a:spLocks noGrp="1"/>
          </p:cNvSpPr>
          <p:nvPr>
            <p:ph type="body" sz="quarter" idx="15" hasCustomPrompt="1"/>
          </p:nvPr>
        </p:nvSpPr>
        <p:spPr>
          <a:xfrm>
            <a:off x="683845" y="117232"/>
            <a:ext cx="2046846" cy="234462"/>
          </a:xfrm>
          <a:prstGeom prst="rect">
            <a:avLst/>
          </a:prstGeom>
        </p:spPr>
        <p:txBody>
          <a:bodyPr anchor="t"/>
          <a:lstStyle>
            <a:lvl1pPr marL="0" indent="0" algn="l">
              <a:spcBef>
                <a:spcPts val="0"/>
              </a:spcBef>
              <a:buSzTx/>
              <a:buNone/>
              <a:defRPr sz="900" b="1">
                <a:solidFill>
                  <a:schemeClr val="tx2"/>
                </a:solidFill>
                <a:latin typeface="Montserrat Light"/>
                <a:ea typeface="Montserrat Light"/>
                <a:cs typeface="Montserrat Light"/>
                <a:sym typeface="Montserrat Light"/>
              </a:defRPr>
            </a:lvl1pPr>
            <a:lvl2pPr marL="0" indent="228600" algn="r">
              <a:spcBef>
                <a:spcPts val="0"/>
              </a:spcBef>
              <a:buSzTx/>
              <a:buNone/>
              <a:defRPr sz="1200">
                <a:latin typeface="Montserrat Light"/>
                <a:ea typeface="Montserrat Light"/>
                <a:cs typeface="Montserrat Light"/>
                <a:sym typeface="Montserrat Light"/>
              </a:defRPr>
            </a:lvl2pPr>
            <a:lvl3pPr marL="0" indent="457200" algn="r">
              <a:spcBef>
                <a:spcPts val="0"/>
              </a:spcBef>
              <a:buSzTx/>
              <a:buNone/>
              <a:defRPr sz="1200">
                <a:latin typeface="Montserrat Light"/>
                <a:ea typeface="Montserrat Light"/>
                <a:cs typeface="Montserrat Light"/>
                <a:sym typeface="Montserrat Light"/>
              </a:defRPr>
            </a:lvl3pPr>
            <a:lvl4pPr marL="0" indent="685800" algn="r">
              <a:spcBef>
                <a:spcPts val="0"/>
              </a:spcBef>
              <a:buSzTx/>
              <a:buNone/>
              <a:defRPr sz="1200">
                <a:latin typeface="Montserrat Light"/>
                <a:ea typeface="Montserrat Light"/>
                <a:cs typeface="Montserrat Light"/>
                <a:sym typeface="Montserrat Light"/>
              </a:defRPr>
            </a:lvl4pPr>
            <a:lvl5pPr marL="0" indent="914400" algn="r">
              <a:spcBef>
                <a:spcPts val="0"/>
              </a:spcBef>
              <a:buSzTx/>
              <a:buNone/>
              <a:defRPr sz="1200">
                <a:latin typeface="Montserrat Light"/>
                <a:ea typeface="Montserrat Light"/>
                <a:cs typeface="Montserrat Light"/>
                <a:sym typeface="Montserrat Light"/>
              </a:defRPr>
            </a:lvl5pPr>
          </a:lstStyle>
          <a:p>
            <a:r>
              <a:rPr lang="en-US" dirty="0"/>
              <a:t>BODY LEVEL ONE</a:t>
            </a:r>
          </a:p>
        </p:txBody>
      </p:sp>
    </p:spTree>
    <p:extLst>
      <p:ext uri="{BB962C8B-B14F-4D97-AF65-F5344CB8AC3E}">
        <p14:creationId xmlns:p14="http://schemas.microsoft.com/office/powerpoint/2010/main" val="666387256"/>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097DA2C-2BD2-4B8C-B5AE-92FB668573E7}"/>
              </a:ext>
            </a:extLst>
          </p:cNvPr>
          <p:cNvSpPr>
            <a:spLocks noGrp="1"/>
          </p:cNvSpPr>
          <p:nvPr>
            <p:ph type="title"/>
          </p:nvPr>
        </p:nvSpPr>
        <p:spPr/>
        <p:txBody>
          <a:bodyPr/>
          <a:lstStyle/>
          <a:p>
            <a:r>
              <a:rPr lang="lv-LV"/>
              <a:t>Rediģēt šablona virsraksta stilu</a:t>
            </a:r>
            <a:endParaRPr lang="en-US"/>
          </a:p>
        </p:txBody>
      </p:sp>
      <p:sp>
        <p:nvSpPr>
          <p:cNvPr id="3" name="Datuma vietturis 2">
            <a:extLst>
              <a:ext uri="{FF2B5EF4-FFF2-40B4-BE49-F238E27FC236}">
                <a16:creationId xmlns:a16="http://schemas.microsoft.com/office/drawing/2014/main" id="{53674D3D-F90A-468A-8576-1405D358F8A9}"/>
              </a:ext>
            </a:extLst>
          </p:cNvPr>
          <p:cNvSpPr>
            <a:spLocks noGrp="1"/>
          </p:cNvSpPr>
          <p:nvPr>
            <p:ph type="dt" sz="half" idx="10"/>
          </p:nvPr>
        </p:nvSpPr>
        <p:spPr/>
        <p:txBody>
          <a:bodyPr/>
          <a:lstStyle/>
          <a:p>
            <a:fld id="{7BDF0B1E-1389-41F0-B2BD-D2328D041629}" type="datetimeFigureOut">
              <a:rPr lang="en-US" smtClean="0"/>
              <a:t>7/17/2024</a:t>
            </a:fld>
            <a:endParaRPr lang="en-US"/>
          </a:p>
        </p:txBody>
      </p:sp>
      <p:sp>
        <p:nvSpPr>
          <p:cNvPr id="4" name="Kājenes vietturis 3">
            <a:extLst>
              <a:ext uri="{FF2B5EF4-FFF2-40B4-BE49-F238E27FC236}">
                <a16:creationId xmlns:a16="http://schemas.microsoft.com/office/drawing/2014/main" id="{38D6BD16-AEBC-46CA-AAAA-BB40F433676A}"/>
              </a:ext>
            </a:extLst>
          </p:cNvPr>
          <p:cNvSpPr>
            <a:spLocks noGrp="1"/>
          </p:cNvSpPr>
          <p:nvPr>
            <p:ph type="ftr" sz="quarter" idx="11"/>
          </p:nvPr>
        </p:nvSpPr>
        <p:spPr/>
        <p:txBody>
          <a:bodyPr/>
          <a:lstStyle/>
          <a:p>
            <a:endParaRPr lang="en-US"/>
          </a:p>
        </p:txBody>
      </p:sp>
      <p:sp>
        <p:nvSpPr>
          <p:cNvPr id="5" name="Slaida numura vietturis 4">
            <a:extLst>
              <a:ext uri="{FF2B5EF4-FFF2-40B4-BE49-F238E27FC236}">
                <a16:creationId xmlns:a16="http://schemas.microsoft.com/office/drawing/2014/main" id="{109A8CD6-16CF-475C-A496-06A5FD68D3EC}"/>
              </a:ext>
            </a:extLst>
          </p:cNvPr>
          <p:cNvSpPr>
            <a:spLocks noGrp="1"/>
          </p:cNvSpPr>
          <p:nvPr>
            <p:ph type="sldNum" sz="quarter" idx="12"/>
          </p:nvPr>
        </p:nvSpPr>
        <p:spPr/>
        <p:txBody>
          <a:bodyPr/>
          <a:lstStyle/>
          <a:p>
            <a:fld id="{A807E182-CA2C-4478-A036-9C86A4B2A80C}" type="slidenum">
              <a:rPr lang="en-US" smtClean="0"/>
              <a:t>‹#›</a:t>
            </a:fld>
            <a:endParaRPr lang="en-US"/>
          </a:p>
        </p:txBody>
      </p:sp>
    </p:spTree>
    <p:extLst>
      <p:ext uri="{BB962C8B-B14F-4D97-AF65-F5344CB8AC3E}">
        <p14:creationId xmlns:p14="http://schemas.microsoft.com/office/powerpoint/2010/main" val="34244622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FF13931F-E625-43C7-BC14-DC13E53F06EA}"/>
              </a:ext>
            </a:extLst>
          </p:cNvPr>
          <p:cNvSpPr>
            <a:spLocks noGrp="1"/>
          </p:cNvSpPr>
          <p:nvPr>
            <p:ph type="dt" sz="half" idx="10"/>
          </p:nvPr>
        </p:nvSpPr>
        <p:spPr/>
        <p:txBody>
          <a:bodyPr/>
          <a:lstStyle/>
          <a:p>
            <a:fld id="{7BDF0B1E-1389-41F0-B2BD-D2328D041629}" type="datetimeFigureOut">
              <a:rPr lang="en-US" smtClean="0"/>
              <a:t>7/17/2024</a:t>
            </a:fld>
            <a:endParaRPr lang="en-US"/>
          </a:p>
        </p:txBody>
      </p:sp>
      <p:sp>
        <p:nvSpPr>
          <p:cNvPr id="3" name="Kājenes vietturis 2">
            <a:extLst>
              <a:ext uri="{FF2B5EF4-FFF2-40B4-BE49-F238E27FC236}">
                <a16:creationId xmlns:a16="http://schemas.microsoft.com/office/drawing/2014/main" id="{3D42E915-911D-4BE0-A671-F256BC5EE5CC}"/>
              </a:ext>
            </a:extLst>
          </p:cNvPr>
          <p:cNvSpPr>
            <a:spLocks noGrp="1"/>
          </p:cNvSpPr>
          <p:nvPr>
            <p:ph type="ftr" sz="quarter" idx="11"/>
          </p:nvPr>
        </p:nvSpPr>
        <p:spPr/>
        <p:txBody>
          <a:bodyPr/>
          <a:lstStyle/>
          <a:p>
            <a:endParaRPr lang="en-US"/>
          </a:p>
        </p:txBody>
      </p:sp>
      <p:sp>
        <p:nvSpPr>
          <p:cNvPr id="4" name="Slaida numura vietturis 3">
            <a:extLst>
              <a:ext uri="{FF2B5EF4-FFF2-40B4-BE49-F238E27FC236}">
                <a16:creationId xmlns:a16="http://schemas.microsoft.com/office/drawing/2014/main" id="{7580F405-3606-4108-9775-CFE137C915FC}"/>
              </a:ext>
            </a:extLst>
          </p:cNvPr>
          <p:cNvSpPr>
            <a:spLocks noGrp="1"/>
          </p:cNvSpPr>
          <p:nvPr>
            <p:ph type="sldNum" sz="quarter" idx="12"/>
          </p:nvPr>
        </p:nvSpPr>
        <p:spPr/>
        <p:txBody>
          <a:bodyPr/>
          <a:lstStyle/>
          <a:p>
            <a:fld id="{A807E182-CA2C-4478-A036-9C86A4B2A80C}" type="slidenum">
              <a:rPr lang="en-US" smtClean="0"/>
              <a:t>‹#›</a:t>
            </a:fld>
            <a:endParaRPr lang="en-US"/>
          </a:p>
        </p:txBody>
      </p:sp>
    </p:spTree>
    <p:extLst>
      <p:ext uri="{BB962C8B-B14F-4D97-AF65-F5344CB8AC3E}">
        <p14:creationId xmlns:p14="http://schemas.microsoft.com/office/powerpoint/2010/main" val="472289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74F592D-A193-4D36-818E-066F7159CC6D}"/>
              </a:ext>
            </a:extLst>
          </p:cNvPr>
          <p:cNvSpPr>
            <a:spLocks noGrp="1"/>
          </p:cNvSpPr>
          <p:nvPr>
            <p:ph type="title"/>
          </p:nvPr>
        </p:nvSpPr>
        <p:spPr>
          <a:xfrm>
            <a:off x="630238" y="342900"/>
            <a:ext cx="2949575" cy="1200150"/>
          </a:xfrm>
        </p:spPr>
        <p:txBody>
          <a:bodyPr anchor="b"/>
          <a:lstStyle>
            <a:lvl1pPr>
              <a:defRPr sz="3200"/>
            </a:lvl1pPr>
          </a:lstStyle>
          <a:p>
            <a:r>
              <a:rPr lang="lv-LV"/>
              <a:t>Rediģēt šablona virsraksta stilu</a:t>
            </a:r>
            <a:endParaRPr lang="en-US"/>
          </a:p>
        </p:txBody>
      </p:sp>
      <p:sp>
        <p:nvSpPr>
          <p:cNvPr id="3" name="Satura vietturis 2">
            <a:extLst>
              <a:ext uri="{FF2B5EF4-FFF2-40B4-BE49-F238E27FC236}">
                <a16:creationId xmlns:a16="http://schemas.microsoft.com/office/drawing/2014/main" id="{63C0502D-9A4A-4DE2-9D3E-D2D5671ABEA9}"/>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Teksta vietturis 3">
            <a:extLst>
              <a:ext uri="{FF2B5EF4-FFF2-40B4-BE49-F238E27FC236}">
                <a16:creationId xmlns:a16="http://schemas.microsoft.com/office/drawing/2014/main" id="{29B98C29-4995-4F0C-9E3D-B3A1D78FB256}"/>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uma vietturis 4">
            <a:extLst>
              <a:ext uri="{FF2B5EF4-FFF2-40B4-BE49-F238E27FC236}">
                <a16:creationId xmlns:a16="http://schemas.microsoft.com/office/drawing/2014/main" id="{82BF975B-1105-4E44-A9D0-1D22D586F29A}"/>
              </a:ext>
            </a:extLst>
          </p:cNvPr>
          <p:cNvSpPr>
            <a:spLocks noGrp="1"/>
          </p:cNvSpPr>
          <p:nvPr>
            <p:ph type="dt" sz="half" idx="10"/>
          </p:nvPr>
        </p:nvSpPr>
        <p:spPr/>
        <p:txBody>
          <a:bodyPr/>
          <a:lstStyle/>
          <a:p>
            <a:fld id="{7BDF0B1E-1389-41F0-B2BD-D2328D041629}" type="datetimeFigureOut">
              <a:rPr lang="en-US" smtClean="0"/>
              <a:t>7/17/2024</a:t>
            </a:fld>
            <a:endParaRPr lang="en-US"/>
          </a:p>
        </p:txBody>
      </p:sp>
      <p:sp>
        <p:nvSpPr>
          <p:cNvPr id="6" name="Kājenes vietturis 5">
            <a:extLst>
              <a:ext uri="{FF2B5EF4-FFF2-40B4-BE49-F238E27FC236}">
                <a16:creationId xmlns:a16="http://schemas.microsoft.com/office/drawing/2014/main" id="{02E85138-2E24-442A-8D5A-4E73054A5A30}"/>
              </a:ext>
            </a:extLst>
          </p:cNvPr>
          <p:cNvSpPr>
            <a:spLocks noGrp="1"/>
          </p:cNvSpPr>
          <p:nvPr>
            <p:ph type="ftr" sz="quarter" idx="11"/>
          </p:nvPr>
        </p:nvSpPr>
        <p:spPr/>
        <p:txBody>
          <a:bodyPr/>
          <a:lstStyle/>
          <a:p>
            <a:endParaRPr lang="en-US"/>
          </a:p>
        </p:txBody>
      </p:sp>
      <p:sp>
        <p:nvSpPr>
          <p:cNvPr id="7" name="Slaida numura vietturis 6">
            <a:extLst>
              <a:ext uri="{FF2B5EF4-FFF2-40B4-BE49-F238E27FC236}">
                <a16:creationId xmlns:a16="http://schemas.microsoft.com/office/drawing/2014/main" id="{423B8A69-895F-4034-9079-72BD5C3FF5AF}"/>
              </a:ext>
            </a:extLst>
          </p:cNvPr>
          <p:cNvSpPr>
            <a:spLocks noGrp="1"/>
          </p:cNvSpPr>
          <p:nvPr>
            <p:ph type="sldNum" sz="quarter" idx="12"/>
          </p:nvPr>
        </p:nvSpPr>
        <p:spPr/>
        <p:txBody>
          <a:bodyPr/>
          <a:lstStyle/>
          <a:p>
            <a:fld id="{A807E182-CA2C-4478-A036-9C86A4B2A80C}" type="slidenum">
              <a:rPr lang="en-US" smtClean="0"/>
              <a:t>‹#›</a:t>
            </a:fld>
            <a:endParaRPr lang="en-US"/>
          </a:p>
        </p:txBody>
      </p:sp>
    </p:spTree>
    <p:extLst>
      <p:ext uri="{BB962C8B-B14F-4D97-AF65-F5344CB8AC3E}">
        <p14:creationId xmlns:p14="http://schemas.microsoft.com/office/powerpoint/2010/main" val="996324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AE56EA7-C8F7-4756-AC5D-7D8B2B1F11AB}"/>
              </a:ext>
            </a:extLst>
          </p:cNvPr>
          <p:cNvSpPr>
            <a:spLocks noGrp="1"/>
          </p:cNvSpPr>
          <p:nvPr>
            <p:ph type="title"/>
          </p:nvPr>
        </p:nvSpPr>
        <p:spPr>
          <a:xfrm>
            <a:off x="630238" y="342900"/>
            <a:ext cx="2949575" cy="1200150"/>
          </a:xfrm>
        </p:spPr>
        <p:txBody>
          <a:bodyPr anchor="b"/>
          <a:lstStyle>
            <a:lvl1pPr>
              <a:defRPr sz="3200"/>
            </a:lvl1pPr>
          </a:lstStyle>
          <a:p>
            <a:r>
              <a:rPr lang="lv-LV"/>
              <a:t>Rediģēt šablona virsraksta stilu</a:t>
            </a:r>
            <a:endParaRPr lang="en-US"/>
          </a:p>
        </p:txBody>
      </p:sp>
      <p:sp>
        <p:nvSpPr>
          <p:cNvPr id="3" name="Attēla vietturis 2">
            <a:extLst>
              <a:ext uri="{FF2B5EF4-FFF2-40B4-BE49-F238E27FC236}">
                <a16:creationId xmlns:a16="http://schemas.microsoft.com/office/drawing/2014/main" id="{D4C54A7A-1671-4D23-B823-A9FA49D8FB6E}"/>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a vietturis 3">
            <a:extLst>
              <a:ext uri="{FF2B5EF4-FFF2-40B4-BE49-F238E27FC236}">
                <a16:creationId xmlns:a16="http://schemas.microsoft.com/office/drawing/2014/main" id="{66FB19E8-9D57-4673-A4BA-42C22AB3A9AD}"/>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uma vietturis 4">
            <a:extLst>
              <a:ext uri="{FF2B5EF4-FFF2-40B4-BE49-F238E27FC236}">
                <a16:creationId xmlns:a16="http://schemas.microsoft.com/office/drawing/2014/main" id="{218939C4-7097-4108-963A-F83B50597DEC}"/>
              </a:ext>
            </a:extLst>
          </p:cNvPr>
          <p:cNvSpPr>
            <a:spLocks noGrp="1"/>
          </p:cNvSpPr>
          <p:nvPr>
            <p:ph type="dt" sz="half" idx="10"/>
          </p:nvPr>
        </p:nvSpPr>
        <p:spPr/>
        <p:txBody>
          <a:bodyPr/>
          <a:lstStyle/>
          <a:p>
            <a:fld id="{7BDF0B1E-1389-41F0-B2BD-D2328D041629}" type="datetimeFigureOut">
              <a:rPr lang="en-US" smtClean="0"/>
              <a:t>7/17/2024</a:t>
            </a:fld>
            <a:endParaRPr lang="en-US"/>
          </a:p>
        </p:txBody>
      </p:sp>
      <p:sp>
        <p:nvSpPr>
          <p:cNvPr id="6" name="Kājenes vietturis 5">
            <a:extLst>
              <a:ext uri="{FF2B5EF4-FFF2-40B4-BE49-F238E27FC236}">
                <a16:creationId xmlns:a16="http://schemas.microsoft.com/office/drawing/2014/main" id="{2DA5C1A0-6452-4A8A-80E1-89DB847A31D0}"/>
              </a:ext>
            </a:extLst>
          </p:cNvPr>
          <p:cNvSpPr>
            <a:spLocks noGrp="1"/>
          </p:cNvSpPr>
          <p:nvPr>
            <p:ph type="ftr" sz="quarter" idx="11"/>
          </p:nvPr>
        </p:nvSpPr>
        <p:spPr/>
        <p:txBody>
          <a:bodyPr/>
          <a:lstStyle/>
          <a:p>
            <a:endParaRPr lang="en-US"/>
          </a:p>
        </p:txBody>
      </p:sp>
      <p:sp>
        <p:nvSpPr>
          <p:cNvPr id="7" name="Slaida numura vietturis 6">
            <a:extLst>
              <a:ext uri="{FF2B5EF4-FFF2-40B4-BE49-F238E27FC236}">
                <a16:creationId xmlns:a16="http://schemas.microsoft.com/office/drawing/2014/main" id="{5E516C25-7A5A-4324-BA3F-33A5338E8923}"/>
              </a:ext>
            </a:extLst>
          </p:cNvPr>
          <p:cNvSpPr>
            <a:spLocks noGrp="1"/>
          </p:cNvSpPr>
          <p:nvPr>
            <p:ph type="sldNum" sz="quarter" idx="12"/>
          </p:nvPr>
        </p:nvSpPr>
        <p:spPr/>
        <p:txBody>
          <a:bodyPr/>
          <a:lstStyle/>
          <a:p>
            <a:fld id="{A807E182-CA2C-4478-A036-9C86A4B2A80C}" type="slidenum">
              <a:rPr lang="en-US" smtClean="0"/>
              <a:t>‹#›</a:t>
            </a:fld>
            <a:endParaRPr lang="en-US"/>
          </a:p>
        </p:txBody>
      </p:sp>
    </p:spTree>
    <p:extLst>
      <p:ext uri="{BB962C8B-B14F-4D97-AF65-F5344CB8AC3E}">
        <p14:creationId xmlns:p14="http://schemas.microsoft.com/office/powerpoint/2010/main" val="32259761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99B4050-4E98-46EF-A1D2-BEFC9C28AA83}"/>
              </a:ext>
            </a:extLst>
          </p:cNvPr>
          <p:cNvSpPr>
            <a:spLocks noGrp="1"/>
          </p:cNvSpPr>
          <p:nvPr>
            <p:ph type="title"/>
          </p:nvPr>
        </p:nvSpPr>
        <p:spPr/>
        <p:txBody>
          <a:bodyPr/>
          <a:lstStyle/>
          <a:p>
            <a:r>
              <a:rPr lang="lv-LV"/>
              <a:t>Rediģēt šablona virsraksta stilu</a:t>
            </a:r>
            <a:endParaRPr lang="en-US"/>
          </a:p>
        </p:txBody>
      </p:sp>
      <p:sp>
        <p:nvSpPr>
          <p:cNvPr id="3" name="Vertikāls teksta vietturis 2">
            <a:extLst>
              <a:ext uri="{FF2B5EF4-FFF2-40B4-BE49-F238E27FC236}">
                <a16:creationId xmlns:a16="http://schemas.microsoft.com/office/drawing/2014/main" id="{9CE7467D-B3E8-488B-8446-F3885F06E624}"/>
              </a:ext>
            </a:extLst>
          </p:cNvPr>
          <p:cNvSpPr>
            <a:spLocks noGrp="1"/>
          </p:cNvSpPr>
          <p:nvPr>
            <p:ph type="body" orient="vert" idx="1"/>
          </p:nvPr>
        </p:nvSpPr>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uma vietturis 3">
            <a:extLst>
              <a:ext uri="{FF2B5EF4-FFF2-40B4-BE49-F238E27FC236}">
                <a16:creationId xmlns:a16="http://schemas.microsoft.com/office/drawing/2014/main" id="{0608F2F4-7C38-4A7C-895F-20ECD233B89A}"/>
              </a:ext>
            </a:extLst>
          </p:cNvPr>
          <p:cNvSpPr>
            <a:spLocks noGrp="1"/>
          </p:cNvSpPr>
          <p:nvPr>
            <p:ph type="dt" sz="half" idx="10"/>
          </p:nvPr>
        </p:nvSpPr>
        <p:spPr/>
        <p:txBody>
          <a:bodyPr/>
          <a:lstStyle/>
          <a:p>
            <a:fld id="{7BDF0B1E-1389-41F0-B2BD-D2328D041629}" type="datetimeFigureOut">
              <a:rPr lang="en-US" smtClean="0"/>
              <a:t>7/17/2024</a:t>
            </a:fld>
            <a:endParaRPr lang="en-US"/>
          </a:p>
        </p:txBody>
      </p:sp>
      <p:sp>
        <p:nvSpPr>
          <p:cNvPr id="5" name="Kājenes vietturis 4">
            <a:extLst>
              <a:ext uri="{FF2B5EF4-FFF2-40B4-BE49-F238E27FC236}">
                <a16:creationId xmlns:a16="http://schemas.microsoft.com/office/drawing/2014/main" id="{458EAD8B-DA35-4555-96F8-65B3DF74DAC3}"/>
              </a:ext>
            </a:extLst>
          </p:cNvPr>
          <p:cNvSpPr>
            <a:spLocks noGrp="1"/>
          </p:cNvSpPr>
          <p:nvPr>
            <p:ph type="ftr" sz="quarter" idx="11"/>
          </p:nvPr>
        </p:nvSpPr>
        <p:spPr/>
        <p:txBody>
          <a:bodyPr/>
          <a:lstStyle/>
          <a:p>
            <a:endParaRPr lang="en-US"/>
          </a:p>
        </p:txBody>
      </p:sp>
      <p:sp>
        <p:nvSpPr>
          <p:cNvPr id="6" name="Slaida numura vietturis 5">
            <a:extLst>
              <a:ext uri="{FF2B5EF4-FFF2-40B4-BE49-F238E27FC236}">
                <a16:creationId xmlns:a16="http://schemas.microsoft.com/office/drawing/2014/main" id="{F2689C22-4A5B-49BA-A780-E846D3D17205}"/>
              </a:ext>
            </a:extLst>
          </p:cNvPr>
          <p:cNvSpPr>
            <a:spLocks noGrp="1"/>
          </p:cNvSpPr>
          <p:nvPr>
            <p:ph type="sldNum" sz="quarter" idx="12"/>
          </p:nvPr>
        </p:nvSpPr>
        <p:spPr/>
        <p:txBody>
          <a:bodyPr/>
          <a:lstStyle/>
          <a:p>
            <a:fld id="{A807E182-CA2C-4478-A036-9C86A4B2A80C}" type="slidenum">
              <a:rPr lang="en-US" smtClean="0"/>
              <a:t>‹#›</a:t>
            </a:fld>
            <a:endParaRPr lang="en-US"/>
          </a:p>
        </p:txBody>
      </p:sp>
    </p:spTree>
    <p:extLst>
      <p:ext uri="{BB962C8B-B14F-4D97-AF65-F5344CB8AC3E}">
        <p14:creationId xmlns:p14="http://schemas.microsoft.com/office/powerpoint/2010/main" val="16783378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id="{27F753C1-6FF5-4EC4-91EB-77C47472FA78}"/>
              </a:ext>
            </a:extLst>
          </p:cNvPr>
          <p:cNvSpPr>
            <a:spLocks noGrp="1"/>
          </p:cNvSpPr>
          <p:nvPr>
            <p:ph type="title" orient="vert"/>
          </p:nvPr>
        </p:nvSpPr>
        <p:spPr>
          <a:xfrm>
            <a:off x="6543675" y="274638"/>
            <a:ext cx="1971675" cy="4357687"/>
          </a:xfrm>
        </p:spPr>
        <p:txBody>
          <a:bodyPr vert="eaVert"/>
          <a:lstStyle/>
          <a:p>
            <a:r>
              <a:rPr lang="lv-LV"/>
              <a:t>Rediģēt šablona virsraksta stilu</a:t>
            </a:r>
            <a:endParaRPr lang="en-US"/>
          </a:p>
        </p:txBody>
      </p:sp>
      <p:sp>
        <p:nvSpPr>
          <p:cNvPr id="3" name="Vertikāls teksta vietturis 2">
            <a:extLst>
              <a:ext uri="{FF2B5EF4-FFF2-40B4-BE49-F238E27FC236}">
                <a16:creationId xmlns:a16="http://schemas.microsoft.com/office/drawing/2014/main" id="{C2D19FE6-925A-4EA6-BA77-E7522B225F9B}"/>
              </a:ext>
            </a:extLst>
          </p:cNvPr>
          <p:cNvSpPr>
            <a:spLocks noGrp="1"/>
          </p:cNvSpPr>
          <p:nvPr>
            <p:ph type="body" orient="vert" idx="1"/>
          </p:nvPr>
        </p:nvSpPr>
        <p:spPr>
          <a:xfrm>
            <a:off x="628650" y="274638"/>
            <a:ext cx="5762625" cy="4357687"/>
          </a:xfrm>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uma vietturis 3">
            <a:extLst>
              <a:ext uri="{FF2B5EF4-FFF2-40B4-BE49-F238E27FC236}">
                <a16:creationId xmlns:a16="http://schemas.microsoft.com/office/drawing/2014/main" id="{FB4D06C3-39BB-41AE-A8BC-AEA725A83760}"/>
              </a:ext>
            </a:extLst>
          </p:cNvPr>
          <p:cNvSpPr>
            <a:spLocks noGrp="1"/>
          </p:cNvSpPr>
          <p:nvPr>
            <p:ph type="dt" sz="half" idx="10"/>
          </p:nvPr>
        </p:nvSpPr>
        <p:spPr/>
        <p:txBody>
          <a:bodyPr/>
          <a:lstStyle/>
          <a:p>
            <a:fld id="{7BDF0B1E-1389-41F0-B2BD-D2328D041629}" type="datetimeFigureOut">
              <a:rPr lang="en-US" smtClean="0"/>
              <a:t>7/17/2024</a:t>
            </a:fld>
            <a:endParaRPr lang="en-US"/>
          </a:p>
        </p:txBody>
      </p:sp>
      <p:sp>
        <p:nvSpPr>
          <p:cNvPr id="5" name="Kājenes vietturis 4">
            <a:extLst>
              <a:ext uri="{FF2B5EF4-FFF2-40B4-BE49-F238E27FC236}">
                <a16:creationId xmlns:a16="http://schemas.microsoft.com/office/drawing/2014/main" id="{4079620C-F5B1-4BDF-9298-21C3C296E0FD}"/>
              </a:ext>
            </a:extLst>
          </p:cNvPr>
          <p:cNvSpPr>
            <a:spLocks noGrp="1"/>
          </p:cNvSpPr>
          <p:nvPr>
            <p:ph type="ftr" sz="quarter" idx="11"/>
          </p:nvPr>
        </p:nvSpPr>
        <p:spPr/>
        <p:txBody>
          <a:bodyPr/>
          <a:lstStyle/>
          <a:p>
            <a:endParaRPr lang="en-US"/>
          </a:p>
        </p:txBody>
      </p:sp>
      <p:sp>
        <p:nvSpPr>
          <p:cNvPr id="6" name="Slaida numura vietturis 5">
            <a:extLst>
              <a:ext uri="{FF2B5EF4-FFF2-40B4-BE49-F238E27FC236}">
                <a16:creationId xmlns:a16="http://schemas.microsoft.com/office/drawing/2014/main" id="{4AAF1631-848A-472F-A451-3813A40CDC79}"/>
              </a:ext>
            </a:extLst>
          </p:cNvPr>
          <p:cNvSpPr>
            <a:spLocks noGrp="1"/>
          </p:cNvSpPr>
          <p:nvPr>
            <p:ph type="sldNum" sz="quarter" idx="12"/>
          </p:nvPr>
        </p:nvSpPr>
        <p:spPr/>
        <p:txBody>
          <a:bodyPr/>
          <a:lstStyle/>
          <a:p>
            <a:fld id="{A807E182-CA2C-4478-A036-9C86A4B2A80C}" type="slidenum">
              <a:rPr lang="en-US" smtClean="0"/>
              <a:t>‹#›</a:t>
            </a:fld>
            <a:endParaRPr lang="en-US"/>
          </a:p>
        </p:txBody>
      </p:sp>
    </p:spTree>
    <p:extLst>
      <p:ext uri="{BB962C8B-B14F-4D97-AF65-F5344CB8AC3E}">
        <p14:creationId xmlns:p14="http://schemas.microsoft.com/office/powerpoint/2010/main" val="172668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hoto - Vertical">
    <p:spTree>
      <p:nvGrpSpPr>
        <p:cNvPr id="1" name=""/>
        <p:cNvGrpSpPr/>
        <p:nvPr/>
      </p:nvGrpSpPr>
      <p:grpSpPr>
        <a:xfrm>
          <a:off x="0" y="0"/>
          <a:ext cx="0" cy="0"/>
          <a:chOff x="0" y="0"/>
          <a:chExt cx="0" cy="0"/>
        </a:xfrm>
      </p:grpSpPr>
      <p:pic>
        <p:nvPicPr>
          <p:cNvPr id="16" name="Picture 15" descr="raksts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0999" y="767314"/>
            <a:ext cx="9144000" cy="649224"/>
          </a:xfrm>
          <a:prstGeom prst="rect">
            <a:avLst/>
          </a:prstGeom>
        </p:spPr>
      </p:pic>
      <p:sp>
        <p:nvSpPr>
          <p:cNvPr id="11" name="Shape 12"/>
          <p:cNvSpPr>
            <a:spLocks noGrp="1"/>
          </p:cNvSpPr>
          <p:nvPr>
            <p:ph type="body" sz="quarter" idx="12" hasCustomPrompt="1"/>
          </p:nvPr>
        </p:nvSpPr>
        <p:spPr>
          <a:xfrm>
            <a:off x="6657499" y="117232"/>
            <a:ext cx="2046846" cy="234462"/>
          </a:xfrm>
          <a:prstGeom prst="rect">
            <a:avLst/>
          </a:prstGeom>
        </p:spPr>
        <p:txBody>
          <a:bodyPr anchor="t"/>
          <a:lstStyle>
            <a:lvl1pPr marL="0" indent="0" algn="r">
              <a:spcBef>
                <a:spcPts val="0"/>
              </a:spcBef>
              <a:buSzTx/>
              <a:buNone/>
              <a:defRPr sz="900" b="1">
                <a:solidFill>
                  <a:schemeClr val="tx2"/>
                </a:solidFill>
                <a:latin typeface="Montserrat Light"/>
                <a:ea typeface="Montserrat Light"/>
                <a:cs typeface="Montserrat Light"/>
                <a:sym typeface="Montserrat Light"/>
              </a:defRPr>
            </a:lvl1pPr>
            <a:lvl2pPr marL="0" indent="228600" algn="r">
              <a:spcBef>
                <a:spcPts val="0"/>
              </a:spcBef>
              <a:buSzTx/>
              <a:buNone/>
              <a:defRPr sz="1200">
                <a:latin typeface="Montserrat Light"/>
                <a:ea typeface="Montserrat Light"/>
                <a:cs typeface="Montserrat Light"/>
                <a:sym typeface="Montserrat Light"/>
              </a:defRPr>
            </a:lvl2pPr>
            <a:lvl3pPr marL="0" indent="457200" algn="r">
              <a:spcBef>
                <a:spcPts val="0"/>
              </a:spcBef>
              <a:buSzTx/>
              <a:buNone/>
              <a:defRPr sz="1200">
                <a:latin typeface="Montserrat Light"/>
                <a:ea typeface="Montserrat Light"/>
                <a:cs typeface="Montserrat Light"/>
                <a:sym typeface="Montserrat Light"/>
              </a:defRPr>
            </a:lvl3pPr>
            <a:lvl4pPr marL="0" indent="685800" algn="r">
              <a:spcBef>
                <a:spcPts val="0"/>
              </a:spcBef>
              <a:buSzTx/>
              <a:buNone/>
              <a:defRPr sz="1200">
                <a:latin typeface="Montserrat Light"/>
                <a:ea typeface="Montserrat Light"/>
                <a:cs typeface="Montserrat Light"/>
                <a:sym typeface="Montserrat Light"/>
              </a:defRPr>
            </a:lvl4pPr>
            <a:lvl5pPr marL="0" indent="914400" algn="r">
              <a:spcBef>
                <a:spcPts val="0"/>
              </a:spcBef>
              <a:buSzTx/>
              <a:buNone/>
              <a:defRPr sz="1200">
                <a:latin typeface="Montserrat Light"/>
                <a:ea typeface="Montserrat Light"/>
                <a:cs typeface="Montserrat Light"/>
                <a:sym typeface="Montserrat Light"/>
              </a:defRPr>
            </a:lvl5pPr>
          </a:lstStyle>
          <a:p>
            <a:r>
              <a:rPr lang="en-US" dirty="0"/>
              <a:t>BODY LEVEL ONE</a:t>
            </a:r>
          </a:p>
        </p:txBody>
      </p:sp>
      <p:sp>
        <p:nvSpPr>
          <p:cNvPr id="13" name="Shape 12"/>
          <p:cNvSpPr>
            <a:spLocks noGrp="1"/>
          </p:cNvSpPr>
          <p:nvPr>
            <p:ph type="body" sz="quarter" idx="13"/>
          </p:nvPr>
        </p:nvSpPr>
        <p:spPr>
          <a:xfrm>
            <a:off x="683846" y="1611923"/>
            <a:ext cx="8020499" cy="2735385"/>
          </a:xfrm>
          <a:prstGeom prst="rect">
            <a:avLst/>
          </a:prstGeom>
        </p:spPr>
        <p:txBody>
          <a:bodyPr anchor="t"/>
          <a:lstStyle>
            <a:lvl1pPr marL="171450" indent="-171450" algn="l">
              <a:spcBef>
                <a:spcPts val="0"/>
              </a:spcBef>
              <a:buClr>
                <a:schemeClr val="accent1"/>
              </a:buClr>
              <a:buSzTx/>
              <a:buFont typeface="Arial"/>
              <a:buChar char="•"/>
              <a:defRPr sz="1200">
                <a:solidFill>
                  <a:schemeClr val="tx1"/>
                </a:solidFill>
                <a:latin typeface="Montserrat Light"/>
                <a:ea typeface="Montserrat Light"/>
                <a:cs typeface="Montserrat Light"/>
                <a:sym typeface="Montserrat Light"/>
              </a:defRPr>
            </a:lvl1pPr>
            <a:lvl2pPr marL="171450" indent="-171450" algn="l">
              <a:spcBef>
                <a:spcPts val="0"/>
              </a:spcBef>
              <a:buClr>
                <a:schemeClr val="accent1"/>
              </a:buClr>
              <a:buSzTx/>
              <a:buFont typeface="Arial"/>
              <a:buChar char="•"/>
              <a:defRPr sz="1200">
                <a:solidFill>
                  <a:schemeClr val="tx1"/>
                </a:solidFill>
                <a:latin typeface="Montserrat Light"/>
                <a:ea typeface="Montserrat Light"/>
                <a:cs typeface="Montserrat Light"/>
                <a:sym typeface="Montserrat Light"/>
              </a:defRPr>
            </a:lvl2pPr>
            <a:lvl3pPr marL="171450" indent="-171450" algn="l">
              <a:spcBef>
                <a:spcPts val="0"/>
              </a:spcBef>
              <a:buClr>
                <a:schemeClr val="accent1"/>
              </a:buClr>
              <a:buSzTx/>
              <a:buFont typeface="Arial"/>
              <a:buChar char="•"/>
              <a:defRPr sz="1200">
                <a:solidFill>
                  <a:schemeClr val="tx1"/>
                </a:solidFill>
                <a:latin typeface="Montserrat Light"/>
                <a:ea typeface="Montserrat Light"/>
                <a:cs typeface="Montserrat Light"/>
                <a:sym typeface="Montserrat Light"/>
              </a:defRPr>
            </a:lvl3pPr>
            <a:lvl4pPr marL="171450" indent="-171450" algn="l">
              <a:spcBef>
                <a:spcPts val="0"/>
              </a:spcBef>
              <a:buClr>
                <a:schemeClr val="accent1"/>
              </a:buClr>
              <a:buSzTx/>
              <a:buFont typeface="Arial"/>
              <a:buChar char="•"/>
              <a:defRPr sz="1200">
                <a:solidFill>
                  <a:schemeClr val="tx1"/>
                </a:solidFill>
                <a:latin typeface="Montserrat Light"/>
                <a:ea typeface="Montserrat Light"/>
                <a:cs typeface="Montserrat Light"/>
                <a:sym typeface="Montserrat Light"/>
              </a:defRPr>
            </a:lvl4pPr>
            <a:lvl5pPr marL="171450" indent="-171450" algn="l">
              <a:spcBef>
                <a:spcPts val="0"/>
              </a:spcBef>
              <a:buClr>
                <a:schemeClr val="accent1"/>
              </a:buClr>
              <a:buSzTx/>
              <a:buFont typeface="Arial"/>
              <a:buChar char="•"/>
              <a:defRPr sz="1200">
                <a:solidFill>
                  <a:schemeClr val="tx1"/>
                </a:solidFill>
                <a:latin typeface="Montserrat Light"/>
                <a:ea typeface="Montserrat Light"/>
                <a:cs typeface="Montserrat Light"/>
                <a:sym typeface="Montserrat Light"/>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4" name="Shape 11"/>
          <p:cNvSpPr>
            <a:spLocks noGrp="1"/>
          </p:cNvSpPr>
          <p:nvPr>
            <p:ph type="title" hasCustomPrompt="1"/>
          </p:nvPr>
        </p:nvSpPr>
        <p:spPr>
          <a:xfrm>
            <a:off x="683845" y="654538"/>
            <a:ext cx="4308231" cy="762000"/>
          </a:xfrm>
          <a:prstGeom prst="rect">
            <a:avLst/>
          </a:prstGeom>
        </p:spPr>
        <p:txBody>
          <a:bodyPr anchor="b">
            <a:normAutofit/>
          </a:bodyPr>
          <a:lstStyle>
            <a:lvl1pPr algn="l">
              <a:defRPr sz="2400" b="1">
                <a:solidFill>
                  <a:schemeClr val="tx2"/>
                </a:solidFill>
                <a:latin typeface="Locke-Bold"/>
                <a:ea typeface="Locke-Bold"/>
                <a:cs typeface="Locke-Bold"/>
                <a:sym typeface="Locke-Bold"/>
              </a:defRPr>
            </a:lvl1pPr>
          </a:lstStyle>
          <a:p>
            <a:r>
              <a:rPr lang="en-US" dirty="0"/>
              <a:t>TITLE TEXT</a:t>
            </a:r>
          </a:p>
        </p:txBody>
      </p:sp>
      <p:sp>
        <p:nvSpPr>
          <p:cNvPr id="18" name="Rectangle 17"/>
          <p:cNvSpPr/>
          <p:nvPr userDrawn="1"/>
        </p:nvSpPr>
        <p:spPr>
          <a:xfrm>
            <a:off x="8704345" y="196225"/>
            <a:ext cx="439655" cy="85025"/>
          </a:xfrm>
          <a:prstGeom prst="rect">
            <a:avLst/>
          </a:prstGeom>
          <a:solidFill>
            <a:srgbClr val="00796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chemeClr val="tx2"/>
              </a:solidFill>
              <a:effectLst/>
              <a:uFillTx/>
              <a:latin typeface="+mn-lt"/>
              <a:ea typeface="+mn-ea"/>
              <a:cs typeface="+mn-cs"/>
              <a:sym typeface="Helvetica Light"/>
            </a:endParaRPr>
          </a:p>
        </p:txBody>
      </p:sp>
      <p:pic>
        <p:nvPicPr>
          <p:cNvPr id="8" name="Picture 7" descr="augsala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358" y="193045"/>
            <a:ext cx="9144000" cy="96012"/>
          </a:xfrm>
          <a:prstGeom prst="rect">
            <a:avLst/>
          </a:prstGeom>
        </p:spPr>
      </p:pic>
      <p:sp>
        <p:nvSpPr>
          <p:cNvPr id="9" name="Shape 12"/>
          <p:cNvSpPr>
            <a:spLocks noGrp="1"/>
          </p:cNvSpPr>
          <p:nvPr>
            <p:ph type="body" sz="quarter" idx="15" hasCustomPrompt="1"/>
          </p:nvPr>
        </p:nvSpPr>
        <p:spPr>
          <a:xfrm>
            <a:off x="683845" y="117232"/>
            <a:ext cx="2046846" cy="234462"/>
          </a:xfrm>
          <a:prstGeom prst="rect">
            <a:avLst/>
          </a:prstGeom>
        </p:spPr>
        <p:txBody>
          <a:bodyPr anchor="t"/>
          <a:lstStyle>
            <a:lvl1pPr marL="0" indent="0" algn="l">
              <a:spcBef>
                <a:spcPts val="0"/>
              </a:spcBef>
              <a:buSzTx/>
              <a:buNone/>
              <a:defRPr sz="900" b="1">
                <a:solidFill>
                  <a:schemeClr val="tx2"/>
                </a:solidFill>
                <a:latin typeface="Montserrat Light"/>
                <a:ea typeface="Montserrat Light"/>
                <a:cs typeface="Montserrat Light"/>
                <a:sym typeface="Montserrat Light"/>
              </a:defRPr>
            </a:lvl1pPr>
            <a:lvl2pPr marL="0" indent="228600" algn="r">
              <a:spcBef>
                <a:spcPts val="0"/>
              </a:spcBef>
              <a:buSzTx/>
              <a:buNone/>
              <a:defRPr sz="1200">
                <a:latin typeface="Montserrat Light"/>
                <a:ea typeface="Montserrat Light"/>
                <a:cs typeface="Montserrat Light"/>
                <a:sym typeface="Montserrat Light"/>
              </a:defRPr>
            </a:lvl2pPr>
            <a:lvl3pPr marL="0" indent="457200" algn="r">
              <a:spcBef>
                <a:spcPts val="0"/>
              </a:spcBef>
              <a:buSzTx/>
              <a:buNone/>
              <a:defRPr sz="1200">
                <a:latin typeface="Montserrat Light"/>
                <a:ea typeface="Montserrat Light"/>
                <a:cs typeface="Montserrat Light"/>
                <a:sym typeface="Montserrat Light"/>
              </a:defRPr>
            </a:lvl3pPr>
            <a:lvl4pPr marL="0" indent="685800" algn="r">
              <a:spcBef>
                <a:spcPts val="0"/>
              </a:spcBef>
              <a:buSzTx/>
              <a:buNone/>
              <a:defRPr sz="1200">
                <a:latin typeface="Montserrat Light"/>
                <a:ea typeface="Montserrat Light"/>
                <a:cs typeface="Montserrat Light"/>
                <a:sym typeface="Montserrat Light"/>
              </a:defRPr>
            </a:lvl4pPr>
            <a:lvl5pPr marL="0" indent="914400" algn="r">
              <a:spcBef>
                <a:spcPts val="0"/>
              </a:spcBef>
              <a:buSzTx/>
              <a:buNone/>
              <a:defRPr sz="1200">
                <a:latin typeface="Montserrat Light"/>
                <a:ea typeface="Montserrat Light"/>
                <a:cs typeface="Montserrat Light"/>
                <a:sym typeface="Montserrat Light"/>
              </a:defRPr>
            </a:lvl5pPr>
          </a:lstStyle>
          <a:p>
            <a:r>
              <a:rPr lang="en-US" dirty="0"/>
              <a:t>BODY LEVEL ONE</a:t>
            </a:r>
          </a:p>
        </p:txBody>
      </p:sp>
    </p:spTree>
    <p:extLst>
      <p:ext uri="{BB962C8B-B14F-4D97-AF65-F5344CB8AC3E}">
        <p14:creationId xmlns:p14="http://schemas.microsoft.com/office/powerpoint/2010/main" val="255493983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Photo - Vertical">
    <p:spTree>
      <p:nvGrpSpPr>
        <p:cNvPr id="1" name=""/>
        <p:cNvGrpSpPr/>
        <p:nvPr/>
      </p:nvGrpSpPr>
      <p:grpSpPr>
        <a:xfrm>
          <a:off x="0" y="0"/>
          <a:ext cx="0" cy="0"/>
          <a:chOff x="0" y="0"/>
          <a:chExt cx="0" cy="0"/>
        </a:xfrm>
      </p:grpSpPr>
      <p:sp>
        <p:nvSpPr>
          <p:cNvPr id="12" name="Shape 12"/>
          <p:cNvSpPr>
            <a:spLocks noGrp="1"/>
          </p:cNvSpPr>
          <p:nvPr>
            <p:ph type="body" sz="quarter" idx="13"/>
          </p:nvPr>
        </p:nvSpPr>
        <p:spPr>
          <a:xfrm>
            <a:off x="683846" y="1611923"/>
            <a:ext cx="3829539" cy="2452077"/>
          </a:xfrm>
          <a:prstGeom prst="rect">
            <a:avLst/>
          </a:prstGeom>
        </p:spPr>
        <p:txBody>
          <a:bodyPr anchor="t"/>
          <a:lstStyle>
            <a:lvl1pPr marL="171450" indent="-171450" algn="l">
              <a:spcBef>
                <a:spcPts val="0"/>
              </a:spcBef>
              <a:buClr>
                <a:schemeClr val="accent1"/>
              </a:buClr>
              <a:buSzTx/>
              <a:buFont typeface="Arial"/>
              <a:buChar char="•"/>
              <a:defRPr sz="1200">
                <a:solidFill>
                  <a:schemeClr val="tx1"/>
                </a:solidFill>
                <a:latin typeface="Montserrat Light"/>
                <a:ea typeface="Montserrat Light"/>
                <a:cs typeface="Montserrat Light"/>
                <a:sym typeface="Montserrat Light"/>
              </a:defRPr>
            </a:lvl1pPr>
            <a:lvl2pPr marL="171450" indent="-171450" algn="l">
              <a:spcBef>
                <a:spcPts val="0"/>
              </a:spcBef>
              <a:buClr>
                <a:schemeClr val="accent1"/>
              </a:buClr>
              <a:buSzTx/>
              <a:buFont typeface="Arial"/>
              <a:buChar char="•"/>
              <a:defRPr sz="1200">
                <a:solidFill>
                  <a:schemeClr val="tx1"/>
                </a:solidFill>
                <a:latin typeface="Montserrat Light"/>
                <a:ea typeface="Montserrat Light"/>
                <a:cs typeface="Montserrat Light"/>
                <a:sym typeface="Montserrat Light"/>
              </a:defRPr>
            </a:lvl2pPr>
            <a:lvl3pPr marL="171450" indent="-171450" algn="l">
              <a:spcBef>
                <a:spcPts val="0"/>
              </a:spcBef>
              <a:buClr>
                <a:schemeClr val="accent1"/>
              </a:buClr>
              <a:buSzTx/>
              <a:buFont typeface="Arial"/>
              <a:buChar char="•"/>
              <a:defRPr sz="1200">
                <a:solidFill>
                  <a:schemeClr val="tx1"/>
                </a:solidFill>
                <a:latin typeface="Montserrat Light"/>
                <a:ea typeface="Montserrat Light"/>
                <a:cs typeface="Montserrat Light"/>
                <a:sym typeface="Montserrat Light"/>
              </a:defRPr>
            </a:lvl3pPr>
            <a:lvl4pPr marL="171450" indent="-171450" algn="l">
              <a:spcBef>
                <a:spcPts val="0"/>
              </a:spcBef>
              <a:buClr>
                <a:schemeClr val="accent1"/>
              </a:buClr>
              <a:buSzTx/>
              <a:buFont typeface="Arial"/>
              <a:buChar char="•"/>
              <a:defRPr sz="1200">
                <a:solidFill>
                  <a:schemeClr val="tx1"/>
                </a:solidFill>
                <a:latin typeface="Montserrat Light"/>
                <a:ea typeface="Montserrat Light"/>
                <a:cs typeface="Montserrat Light"/>
                <a:sym typeface="Montserrat Light"/>
              </a:defRPr>
            </a:lvl4pPr>
            <a:lvl5pPr marL="171450" indent="-171450" algn="l">
              <a:spcBef>
                <a:spcPts val="0"/>
              </a:spcBef>
              <a:buClr>
                <a:schemeClr val="accent1"/>
              </a:buClr>
              <a:buSzTx/>
              <a:buFont typeface="Arial"/>
              <a:buChar char="•"/>
              <a:defRPr sz="1200">
                <a:solidFill>
                  <a:schemeClr val="tx1"/>
                </a:solidFill>
                <a:latin typeface="Montserrat Light"/>
                <a:ea typeface="Montserrat Light"/>
                <a:cs typeface="Montserrat Light"/>
                <a:sym typeface="Montserrat Light"/>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5" name="Shape 11"/>
          <p:cNvSpPr>
            <a:spLocks noGrp="1"/>
          </p:cNvSpPr>
          <p:nvPr>
            <p:ph type="title" hasCustomPrompt="1"/>
          </p:nvPr>
        </p:nvSpPr>
        <p:spPr>
          <a:xfrm>
            <a:off x="683845" y="654538"/>
            <a:ext cx="4308231" cy="762000"/>
          </a:xfrm>
          <a:prstGeom prst="rect">
            <a:avLst/>
          </a:prstGeom>
        </p:spPr>
        <p:txBody>
          <a:bodyPr anchor="b">
            <a:normAutofit/>
          </a:bodyPr>
          <a:lstStyle>
            <a:lvl1pPr algn="l">
              <a:defRPr sz="2400" b="1">
                <a:solidFill>
                  <a:schemeClr val="tx2"/>
                </a:solidFill>
                <a:latin typeface="Locke-Bold"/>
                <a:ea typeface="Locke-Bold"/>
                <a:cs typeface="Locke-Bold"/>
                <a:sym typeface="Locke-Bold"/>
              </a:defRPr>
            </a:lvl1pPr>
          </a:lstStyle>
          <a:p>
            <a:r>
              <a:rPr lang="en-US" dirty="0"/>
              <a:t>TITLE TEXT</a:t>
            </a:r>
          </a:p>
        </p:txBody>
      </p:sp>
      <p:sp>
        <p:nvSpPr>
          <p:cNvPr id="10" name="Shape 12"/>
          <p:cNvSpPr>
            <a:spLocks noGrp="1"/>
          </p:cNvSpPr>
          <p:nvPr>
            <p:ph type="body" sz="quarter" idx="12" hasCustomPrompt="1"/>
          </p:nvPr>
        </p:nvSpPr>
        <p:spPr>
          <a:xfrm>
            <a:off x="6657499" y="117232"/>
            <a:ext cx="2046846" cy="234462"/>
          </a:xfrm>
          <a:prstGeom prst="rect">
            <a:avLst/>
          </a:prstGeom>
        </p:spPr>
        <p:txBody>
          <a:bodyPr anchor="t"/>
          <a:lstStyle>
            <a:lvl1pPr marL="0" indent="0" algn="r">
              <a:spcBef>
                <a:spcPts val="0"/>
              </a:spcBef>
              <a:buSzTx/>
              <a:buNone/>
              <a:defRPr sz="900" b="1">
                <a:solidFill>
                  <a:schemeClr val="tx2"/>
                </a:solidFill>
                <a:latin typeface="Montserrat Light"/>
                <a:ea typeface="Montserrat Light"/>
                <a:cs typeface="Montserrat Light"/>
                <a:sym typeface="Montserrat Light"/>
              </a:defRPr>
            </a:lvl1pPr>
            <a:lvl2pPr marL="0" indent="228600" algn="r">
              <a:spcBef>
                <a:spcPts val="0"/>
              </a:spcBef>
              <a:buSzTx/>
              <a:buNone/>
              <a:defRPr sz="1200">
                <a:latin typeface="Montserrat Light"/>
                <a:ea typeface="Montserrat Light"/>
                <a:cs typeface="Montserrat Light"/>
                <a:sym typeface="Montserrat Light"/>
              </a:defRPr>
            </a:lvl2pPr>
            <a:lvl3pPr marL="0" indent="457200" algn="r">
              <a:spcBef>
                <a:spcPts val="0"/>
              </a:spcBef>
              <a:buSzTx/>
              <a:buNone/>
              <a:defRPr sz="1200">
                <a:latin typeface="Montserrat Light"/>
                <a:ea typeface="Montserrat Light"/>
                <a:cs typeface="Montserrat Light"/>
                <a:sym typeface="Montserrat Light"/>
              </a:defRPr>
            </a:lvl3pPr>
            <a:lvl4pPr marL="0" indent="685800" algn="r">
              <a:spcBef>
                <a:spcPts val="0"/>
              </a:spcBef>
              <a:buSzTx/>
              <a:buNone/>
              <a:defRPr sz="1200">
                <a:latin typeface="Montserrat Light"/>
                <a:ea typeface="Montserrat Light"/>
                <a:cs typeface="Montserrat Light"/>
                <a:sym typeface="Montserrat Light"/>
              </a:defRPr>
            </a:lvl4pPr>
            <a:lvl5pPr marL="0" indent="914400" algn="r">
              <a:spcBef>
                <a:spcPts val="0"/>
              </a:spcBef>
              <a:buSzTx/>
              <a:buNone/>
              <a:defRPr sz="1200">
                <a:latin typeface="Montserrat Light"/>
                <a:ea typeface="Montserrat Light"/>
                <a:cs typeface="Montserrat Light"/>
                <a:sym typeface="Montserrat Light"/>
              </a:defRPr>
            </a:lvl5pPr>
          </a:lstStyle>
          <a:p>
            <a:r>
              <a:rPr lang="en-US" dirty="0"/>
              <a:t>BODY LEVEL ONE</a:t>
            </a:r>
          </a:p>
        </p:txBody>
      </p:sp>
      <p:sp>
        <p:nvSpPr>
          <p:cNvPr id="7" name="Shape 12"/>
          <p:cNvSpPr>
            <a:spLocks noGrp="1"/>
          </p:cNvSpPr>
          <p:nvPr>
            <p:ph type="body" sz="quarter" idx="14"/>
          </p:nvPr>
        </p:nvSpPr>
        <p:spPr>
          <a:xfrm>
            <a:off x="4826000" y="1611923"/>
            <a:ext cx="3878345" cy="2452077"/>
          </a:xfrm>
          <a:prstGeom prst="rect">
            <a:avLst/>
          </a:prstGeom>
        </p:spPr>
        <p:txBody>
          <a:bodyPr anchor="t"/>
          <a:lstStyle>
            <a:lvl1pPr marL="171450" indent="-171450" algn="l">
              <a:spcBef>
                <a:spcPts val="0"/>
              </a:spcBef>
              <a:buClr>
                <a:schemeClr val="accent1"/>
              </a:buClr>
              <a:buSzTx/>
              <a:buFont typeface="Arial"/>
              <a:buChar char="•"/>
              <a:defRPr sz="1200">
                <a:solidFill>
                  <a:schemeClr val="tx1"/>
                </a:solidFill>
                <a:latin typeface="Montserrat Light"/>
                <a:ea typeface="Montserrat Light"/>
                <a:cs typeface="Montserrat Light"/>
                <a:sym typeface="Montserrat Light"/>
              </a:defRPr>
            </a:lvl1pPr>
            <a:lvl2pPr marL="171450" indent="-171450" algn="l">
              <a:spcBef>
                <a:spcPts val="0"/>
              </a:spcBef>
              <a:buClr>
                <a:schemeClr val="accent1"/>
              </a:buClr>
              <a:buSzTx/>
              <a:buFont typeface="Arial"/>
              <a:buChar char="•"/>
              <a:defRPr sz="1200">
                <a:solidFill>
                  <a:schemeClr val="tx1"/>
                </a:solidFill>
                <a:latin typeface="Montserrat Light"/>
                <a:ea typeface="Montserrat Light"/>
                <a:cs typeface="Montserrat Light"/>
                <a:sym typeface="Montserrat Light"/>
              </a:defRPr>
            </a:lvl2pPr>
            <a:lvl3pPr marL="171450" indent="-171450" algn="l">
              <a:spcBef>
                <a:spcPts val="0"/>
              </a:spcBef>
              <a:buClr>
                <a:schemeClr val="accent1"/>
              </a:buClr>
              <a:buSzTx/>
              <a:buFont typeface="Arial"/>
              <a:buChar char="•"/>
              <a:defRPr sz="1200">
                <a:solidFill>
                  <a:schemeClr val="tx1"/>
                </a:solidFill>
                <a:latin typeface="Montserrat Light"/>
                <a:ea typeface="Montserrat Light"/>
                <a:cs typeface="Montserrat Light"/>
                <a:sym typeface="Montserrat Light"/>
              </a:defRPr>
            </a:lvl3pPr>
            <a:lvl4pPr marL="171450" indent="-171450" algn="l">
              <a:spcBef>
                <a:spcPts val="0"/>
              </a:spcBef>
              <a:buClr>
                <a:schemeClr val="accent1"/>
              </a:buClr>
              <a:buSzTx/>
              <a:buFont typeface="Arial"/>
              <a:buChar char="•"/>
              <a:defRPr sz="1200">
                <a:solidFill>
                  <a:schemeClr val="tx1"/>
                </a:solidFill>
                <a:latin typeface="Montserrat Light"/>
                <a:ea typeface="Montserrat Light"/>
                <a:cs typeface="Montserrat Light"/>
                <a:sym typeface="Montserrat Light"/>
              </a:defRPr>
            </a:lvl4pPr>
            <a:lvl5pPr marL="171450" indent="-171450" algn="l">
              <a:spcBef>
                <a:spcPts val="0"/>
              </a:spcBef>
              <a:buClr>
                <a:schemeClr val="accent1"/>
              </a:buClr>
              <a:buSzTx/>
              <a:buFont typeface="Arial"/>
              <a:buChar char="•"/>
              <a:defRPr sz="1200">
                <a:solidFill>
                  <a:schemeClr val="tx1"/>
                </a:solidFill>
                <a:latin typeface="Montserrat Light"/>
                <a:ea typeface="Montserrat Light"/>
                <a:cs typeface="Montserrat Light"/>
                <a:sym typeface="Montserrat Light"/>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3" name="Rectangle 12"/>
          <p:cNvSpPr/>
          <p:nvPr userDrawn="1"/>
        </p:nvSpPr>
        <p:spPr>
          <a:xfrm>
            <a:off x="8704345" y="196225"/>
            <a:ext cx="439655" cy="85025"/>
          </a:xfrm>
          <a:prstGeom prst="rect">
            <a:avLst/>
          </a:prstGeom>
          <a:solidFill>
            <a:srgbClr val="00796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chemeClr val="tx2"/>
              </a:solidFill>
              <a:effectLst/>
              <a:uFillTx/>
              <a:latin typeface="+mn-lt"/>
              <a:ea typeface="+mn-ea"/>
              <a:cs typeface="+mn-cs"/>
              <a:sym typeface="Helvetica Light"/>
            </a:endParaRPr>
          </a:p>
        </p:txBody>
      </p:sp>
      <p:pic>
        <p:nvPicPr>
          <p:cNvPr id="11" name="Picture 10" descr="raksts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1584" y="4250859"/>
            <a:ext cx="9144000" cy="649224"/>
          </a:xfrm>
          <a:prstGeom prst="rect">
            <a:avLst/>
          </a:prstGeom>
        </p:spPr>
      </p:pic>
      <p:pic>
        <p:nvPicPr>
          <p:cNvPr id="14" name="Picture 13" descr="augsala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358" y="193045"/>
            <a:ext cx="9144000" cy="96012"/>
          </a:xfrm>
          <a:prstGeom prst="rect">
            <a:avLst/>
          </a:prstGeom>
        </p:spPr>
      </p:pic>
      <p:sp>
        <p:nvSpPr>
          <p:cNvPr id="16" name="Shape 12"/>
          <p:cNvSpPr>
            <a:spLocks noGrp="1"/>
          </p:cNvSpPr>
          <p:nvPr>
            <p:ph type="body" sz="quarter" idx="15" hasCustomPrompt="1"/>
          </p:nvPr>
        </p:nvSpPr>
        <p:spPr>
          <a:xfrm>
            <a:off x="683845" y="117232"/>
            <a:ext cx="2046846" cy="234462"/>
          </a:xfrm>
          <a:prstGeom prst="rect">
            <a:avLst/>
          </a:prstGeom>
        </p:spPr>
        <p:txBody>
          <a:bodyPr anchor="t"/>
          <a:lstStyle>
            <a:lvl1pPr marL="0" indent="0" algn="l">
              <a:spcBef>
                <a:spcPts val="0"/>
              </a:spcBef>
              <a:buSzTx/>
              <a:buNone/>
              <a:defRPr sz="900" b="1">
                <a:solidFill>
                  <a:schemeClr val="tx2"/>
                </a:solidFill>
                <a:latin typeface="Montserrat Light"/>
                <a:ea typeface="Montserrat Light"/>
                <a:cs typeface="Montserrat Light"/>
                <a:sym typeface="Montserrat Light"/>
              </a:defRPr>
            </a:lvl1pPr>
            <a:lvl2pPr marL="0" indent="228600" algn="r">
              <a:spcBef>
                <a:spcPts val="0"/>
              </a:spcBef>
              <a:buSzTx/>
              <a:buNone/>
              <a:defRPr sz="1200">
                <a:latin typeface="Montserrat Light"/>
                <a:ea typeface="Montserrat Light"/>
                <a:cs typeface="Montserrat Light"/>
                <a:sym typeface="Montserrat Light"/>
              </a:defRPr>
            </a:lvl2pPr>
            <a:lvl3pPr marL="0" indent="457200" algn="r">
              <a:spcBef>
                <a:spcPts val="0"/>
              </a:spcBef>
              <a:buSzTx/>
              <a:buNone/>
              <a:defRPr sz="1200">
                <a:latin typeface="Montserrat Light"/>
                <a:ea typeface="Montserrat Light"/>
                <a:cs typeface="Montserrat Light"/>
                <a:sym typeface="Montserrat Light"/>
              </a:defRPr>
            </a:lvl3pPr>
            <a:lvl4pPr marL="0" indent="685800" algn="r">
              <a:spcBef>
                <a:spcPts val="0"/>
              </a:spcBef>
              <a:buSzTx/>
              <a:buNone/>
              <a:defRPr sz="1200">
                <a:latin typeface="Montserrat Light"/>
                <a:ea typeface="Montserrat Light"/>
                <a:cs typeface="Montserrat Light"/>
                <a:sym typeface="Montserrat Light"/>
              </a:defRPr>
            </a:lvl4pPr>
            <a:lvl5pPr marL="0" indent="914400" algn="r">
              <a:spcBef>
                <a:spcPts val="0"/>
              </a:spcBef>
              <a:buSzTx/>
              <a:buNone/>
              <a:defRPr sz="1200">
                <a:latin typeface="Montserrat Light"/>
                <a:ea typeface="Montserrat Light"/>
                <a:cs typeface="Montserrat Light"/>
                <a:sym typeface="Montserrat Light"/>
              </a:defRPr>
            </a:lvl5pPr>
          </a:lstStyle>
          <a:p>
            <a:r>
              <a:rPr lang="en-US" dirty="0"/>
              <a:t>BODY LEVEL ONE</a:t>
            </a:r>
          </a:p>
        </p:txBody>
      </p:sp>
    </p:spTree>
    <p:extLst>
      <p:ext uri="{BB962C8B-B14F-4D97-AF65-F5344CB8AC3E}">
        <p14:creationId xmlns:p14="http://schemas.microsoft.com/office/powerpoint/2010/main" val="311726792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hoto - Vertical">
    <p:spTree>
      <p:nvGrpSpPr>
        <p:cNvPr id="1" name=""/>
        <p:cNvGrpSpPr/>
        <p:nvPr/>
      </p:nvGrpSpPr>
      <p:grpSpPr>
        <a:xfrm>
          <a:off x="0" y="0"/>
          <a:ext cx="0" cy="0"/>
          <a:chOff x="0" y="0"/>
          <a:chExt cx="0" cy="0"/>
        </a:xfrm>
      </p:grpSpPr>
      <p:pic>
        <p:nvPicPr>
          <p:cNvPr id="9" name="Picture 8" descr="raksts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494276"/>
            <a:ext cx="9144000" cy="649224"/>
          </a:xfrm>
          <a:prstGeom prst="rect">
            <a:avLst/>
          </a:prstGeom>
        </p:spPr>
      </p:pic>
      <p:sp>
        <p:nvSpPr>
          <p:cNvPr id="10" name="Shape 12"/>
          <p:cNvSpPr>
            <a:spLocks noGrp="1"/>
          </p:cNvSpPr>
          <p:nvPr>
            <p:ph type="body" sz="quarter" idx="12" hasCustomPrompt="1"/>
          </p:nvPr>
        </p:nvSpPr>
        <p:spPr>
          <a:xfrm>
            <a:off x="6657499" y="117232"/>
            <a:ext cx="2046846" cy="234462"/>
          </a:xfrm>
          <a:prstGeom prst="rect">
            <a:avLst/>
          </a:prstGeom>
        </p:spPr>
        <p:txBody>
          <a:bodyPr anchor="t"/>
          <a:lstStyle>
            <a:lvl1pPr marL="0" indent="0" algn="r">
              <a:spcBef>
                <a:spcPts val="0"/>
              </a:spcBef>
              <a:buSzTx/>
              <a:buNone/>
              <a:defRPr sz="900" b="1">
                <a:solidFill>
                  <a:schemeClr val="tx2"/>
                </a:solidFill>
                <a:latin typeface="Montserrat Light"/>
                <a:ea typeface="Montserrat Light"/>
                <a:cs typeface="Montserrat Light"/>
                <a:sym typeface="Montserrat Light"/>
              </a:defRPr>
            </a:lvl1pPr>
            <a:lvl2pPr marL="0" indent="228600" algn="r">
              <a:spcBef>
                <a:spcPts val="0"/>
              </a:spcBef>
              <a:buSzTx/>
              <a:buNone/>
              <a:defRPr sz="1200">
                <a:latin typeface="Montserrat Light"/>
                <a:ea typeface="Montserrat Light"/>
                <a:cs typeface="Montserrat Light"/>
                <a:sym typeface="Montserrat Light"/>
              </a:defRPr>
            </a:lvl2pPr>
            <a:lvl3pPr marL="0" indent="457200" algn="r">
              <a:spcBef>
                <a:spcPts val="0"/>
              </a:spcBef>
              <a:buSzTx/>
              <a:buNone/>
              <a:defRPr sz="1200">
                <a:latin typeface="Montserrat Light"/>
                <a:ea typeface="Montserrat Light"/>
                <a:cs typeface="Montserrat Light"/>
                <a:sym typeface="Montserrat Light"/>
              </a:defRPr>
            </a:lvl3pPr>
            <a:lvl4pPr marL="0" indent="685800" algn="r">
              <a:spcBef>
                <a:spcPts val="0"/>
              </a:spcBef>
              <a:buSzTx/>
              <a:buNone/>
              <a:defRPr sz="1200">
                <a:latin typeface="Montserrat Light"/>
                <a:ea typeface="Montserrat Light"/>
                <a:cs typeface="Montserrat Light"/>
                <a:sym typeface="Montserrat Light"/>
              </a:defRPr>
            </a:lvl4pPr>
            <a:lvl5pPr marL="0" indent="914400" algn="r">
              <a:spcBef>
                <a:spcPts val="0"/>
              </a:spcBef>
              <a:buSzTx/>
              <a:buNone/>
              <a:defRPr sz="1200">
                <a:latin typeface="Montserrat Light"/>
                <a:ea typeface="Montserrat Light"/>
                <a:cs typeface="Montserrat Light"/>
                <a:sym typeface="Montserrat Light"/>
              </a:defRPr>
            </a:lvl5pPr>
          </a:lstStyle>
          <a:p>
            <a:r>
              <a:rPr lang="en-US" dirty="0"/>
              <a:t>BODY LEVEL ONE</a:t>
            </a:r>
          </a:p>
        </p:txBody>
      </p:sp>
      <p:sp>
        <p:nvSpPr>
          <p:cNvPr id="7" name="Shape 12"/>
          <p:cNvSpPr>
            <a:spLocks noGrp="1"/>
          </p:cNvSpPr>
          <p:nvPr>
            <p:ph type="body" sz="quarter" idx="13"/>
          </p:nvPr>
        </p:nvSpPr>
        <p:spPr>
          <a:xfrm>
            <a:off x="683846" y="1611923"/>
            <a:ext cx="8020499" cy="2735385"/>
          </a:xfrm>
          <a:prstGeom prst="rect">
            <a:avLst/>
          </a:prstGeom>
        </p:spPr>
        <p:txBody>
          <a:bodyPr anchor="t"/>
          <a:lstStyle>
            <a:lvl1pPr marL="0" indent="0" algn="ctr">
              <a:spcBef>
                <a:spcPts val="0"/>
              </a:spcBef>
              <a:buSzTx/>
              <a:buNone/>
              <a:defRPr sz="1200">
                <a:solidFill>
                  <a:schemeClr val="tx1"/>
                </a:solidFill>
                <a:latin typeface="Montserrat Light"/>
                <a:ea typeface="Montserrat Light"/>
                <a:cs typeface="Montserrat Light"/>
                <a:sym typeface="Montserrat Light"/>
              </a:defRPr>
            </a:lvl1pPr>
            <a:lvl2pPr marL="0" indent="228600" algn="ctr">
              <a:spcBef>
                <a:spcPts val="0"/>
              </a:spcBef>
              <a:buSzTx/>
              <a:buNone/>
              <a:defRPr sz="1200">
                <a:solidFill>
                  <a:schemeClr val="tx1"/>
                </a:solidFill>
                <a:latin typeface="Montserrat Light"/>
                <a:ea typeface="Montserrat Light"/>
                <a:cs typeface="Montserrat Light"/>
                <a:sym typeface="Montserrat Light"/>
              </a:defRPr>
            </a:lvl2pPr>
            <a:lvl3pPr marL="0" indent="457200" algn="ctr">
              <a:spcBef>
                <a:spcPts val="0"/>
              </a:spcBef>
              <a:buSzTx/>
              <a:buNone/>
              <a:defRPr sz="1200">
                <a:solidFill>
                  <a:schemeClr val="tx1"/>
                </a:solidFill>
                <a:latin typeface="Montserrat Light"/>
                <a:ea typeface="Montserrat Light"/>
                <a:cs typeface="Montserrat Light"/>
                <a:sym typeface="Montserrat Light"/>
              </a:defRPr>
            </a:lvl3pPr>
            <a:lvl4pPr marL="0" indent="685800" algn="ctr">
              <a:spcBef>
                <a:spcPts val="0"/>
              </a:spcBef>
              <a:buSzTx/>
              <a:buNone/>
              <a:defRPr sz="1200">
                <a:solidFill>
                  <a:schemeClr val="tx1"/>
                </a:solidFill>
                <a:latin typeface="Montserrat Light"/>
                <a:ea typeface="Montserrat Light"/>
                <a:cs typeface="Montserrat Light"/>
                <a:sym typeface="Montserrat Light"/>
              </a:defRPr>
            </a:lvl4pPr>
            <a:lvl5pPr marL="0" indent="914400" algn="ctr">
              <a:spcBef>
                <a:spcPts val="0"/>
              </a:spcBef>
              <a:buSzTx/>
              <a:buNone/>
              <a:defRPr sz="1200">
                <a:solidFill>
                  <a:schemeClr val="tx1"/>
                </a:solidFill>
                <a:latin typeface="Montserrat Light"/>
                <a:ea typeface="Montserrat Light"/>
                <a:cs typeface="Montserrat Light"/>
                <a:sym typeface="Montserrat Light"/>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8" name="Shape 11"/>
          <p:cNvSpPr>
            <a:spLocks noGrp="1"/>
          </p:cNvSpPr>
          <p:nvPr>
            <p:ph type="title" hasCustomPrompt="1"/>
          </p:nvPr>
        </p:nvSpPr>
        <p:spPr>
          <a:xfrm>
            <a:off x="683845" y="654538"/>
            <a:ext cx="8020500" cy="762000"/>
          </a:xfrm>
          <a:prstGeom prst="rect">
            <a:avLst/>
          </a:prstGeom>
        </p:spPr>
        <p:txBody>
          <a:bodyPr anchor="b">
            <a:normAutofit/>
          </a:bodyPr>
          <a:lstStyle>
            <a:lvl1pPr algn="ctr">
              <a:defRPr sz="2400" b="1">
                <a:solidFill>
                  <a:schemeClr val="tx2"/>
                </a:solidFill>
                <a:latin typeface="Locke-Bold"/>
                <a:ea typeface="Locke-Bold"/>
                <a:cs typeface="Locke-Bold"/>
                <a:sym typeface="Locke-Bold"/>
              </a:defRPr>
            </a:lvl1pPr>
          </a:lstStyle>
          <a:p>
            <a:r>
              <a:rPr lang="en-US" dirty="0"/>
              <a:t>TITLE TEXT</a:t>
            </a:r>
          </a:p>
        </p:txBody>
      </p:sp>
      <p:sp>
        <p:nvSpPr>
          <p:cNvPr id="14" name="Rectangle 13"/>
          <p:cNvSpPr/>
          <p:nvPr userDrawn="1"/>
        </p:nvSpPr>
        <p:spPr>
          <a:xfrm>
            <a:off x="8704345" y="196225"/>
            <a:ext cx="439655" cy="85025"/>
          </a:xfrm>
          <a:prstGeom prst="rect">
            <a:avLst/>
          </a:prstGeom>
          <a:solidFill>
            <a:srgbClr val="00796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chemeClr val="tx2"/>
              </a:solidFill>
              <a:effectLst/>
              <a:uFillTx/>
              <a:latin typeface="+mn-lt"/>
              <a:ea typeface="+mn-ea"/>
              <a:cs typeface="+mn-cs"/>
              <a:sym typeface="Helvetica Light"/>
            </a:endParaRPr>
          </a:p>
        </p:txBody>
      </p:sp>
      <p:pic>
        <p:nvPicPr>
          <p:cNvPr id="11" name="Picture 10" descr="augsala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358" y="193045"/>
            <a:ext cx="9144000" cy="96012"/>
          </a:xfrm>
          <a:prstGeom prst="rect">
            <a:avLst/>
          </a:prstGeom>
        </p:spPr>
      </p:pic>
      <p:sp>
        <p:nvSpPr>
          <p:cNvPr id="12" name="Shape 12"/>
          <p:cNvSpPr>
            <a:spLocks noGrp="1"/>
          </p:cNvSpPr>
          <p:nvPr>
            <p:ph type="body" sz="quarter" idx="15" hasCustomPrompt="1"/>
          </p:nvPr>
        </p:nvSpPr>
        <p:spPr>
          <a:xfrm>
            <a:off x="683845" y="117232"/>
            <a:ext cx="2046846" cy="234462"/>
          </a:xfrm>
          <a:prstGeom prst="rect">
            <a:avLst/>
          </a:prstGeom>
        </p:spPr>
        <p:txBody>
          <a:bodyPr anchor="t"/>
          <a:lstStyle>
            <a:lvl1pPr marL="0" indent="0" algn="l">
              <a:spcBef>
                <a:spcPts val="0"/>
              </a:spcBef>
              <a:buSzTx/>
              <a:buNone/>
              <a:defRPr sz="900" b="1">
                <a:solidFill>
                  <a:schemeClr val="tx2"/>
                </a:solidFill>
                <a:latin typeface="Montserrat Light"/>
                <a:ea typeface="Montserrat Light"/>
                <a:cs typeface="Montserrat Light"/>
                <a:sym typeface="Montserrat Light"/>
              </a:defRPr>
            </a:lvl1pPr>
            <a:lvl2pPr marL="0" indent="228600" algn="r">
              <a:spcBef>
                <a:spcPts val="0"/>
              </a:spcBef>
              <a:buSzTx/>
              <a:buNone/>
              <a:defRPr sz="1200">
                <a:latin typeface="Montserrat Light"/>
                <a:ea typeface="Montserrat Light"/>
                <a:cs typeface="Montserrat Light"/>
                <a:sym typeface="Montserrat Light"/>
              </a:defRPr>
            </a:lvl2pPr>
            <a:lvl3pPr marL="0" indent="457200" algn="r">
              <a:spcBef>
                <a:spcPts val="0"/>
              </a:spcBef>
              <a:buSzTx/>
              <a:buNone/>
              <a:defRPr sz="1200">
                <a:latin typeface="Montserrat Light"/>
                <a:ea typeface="Montserrat Light"/>
                <a:cs typeface="Montserrat Light"/>
                <a:sym typeface="Montserrat Light"/>
              </a:defRPr>
            </a:lvl3pPr>
            <a:lvl4pPr marL="0" indent="685800" algn="r">
              <a:spcBef>
                <a:spcPts val="0"/>
              </a:spcBef>
              <a:buSzTx/>
              <a:buNone/>
              <a:defRPr sz="1200">
                <a:latin typeface="Montserrat Light"/>
                <a:ea typeface="Montserrat Light"/>
                <a:cs typeface="Montserrat Light"/>
                <a:sym typeface="Montserrat Light"/>
              </a:defRPr>
            </a:lvl4pPr>
            <a:lvl5pPr marL="0" indent="914400" algn="r">
              <a:spcBef>
                <a:spcPts val="0"/>
              </a:spcBef>
              <a:buSzTx/>
              <a:buNone/>
              <a:defRPr sz="1200">
                <a:latin typeface="Montserrat Light"/>
                <a:ea typeface="Montserrat Light"/>
                <a:cs typeface="Montserrat Light"/>
                <a:sym typeface="Montserrat Light"/>
              </a:defRPr>
            </a:lvl5pPr>
          </a:lstStyle>
          <a:p>
            <a:r>
              <a:rPr lang="en-US" dirty="0"/>
              <a:t>BODY LEVEL ONE</a:t>
            </a:r>
          </a:p>
        </p:txBody>
      </p:sp>
    </p:spTree>
    <p:extLst>
      <p:ext uri="{BB962C8B-B14F-4D97-AF65-F5344CB8AC3E}">
        <p14:creationId xmlns:p14="http://schemas.microsoft.com/office/powerpoint/2010/main" val="413889966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Photo - Vertical">
    <p:spTree>
      <p:nvGrpSpPr>
        <p:cNvPr id="1" name=""/>
        <p:cNvGrpSpPr/>
        <p:nvPr/>
      </p:nvGrpSpPr>
      <p:grpSpPr>
        <a:xfrm>
          <a:off x="0" y="0"/>
          <a:ext cx="0" cy="0"/>
          <a:chOff x="0" y="0"/>
          <a:chExt cx="0" cy="0"/>
        </a:xfrm>
      </p:grpSpPr>
      <p:sp>
        <p:nvSpPr>
          <p:cNvPr id="12" name="Shape 12"/>
          <p:cNvSpPr>
            <a:spLocks noGrp="1"/>
          </p:cNvSpPr>
          <p:nvPr>
            <p:ph type="body" sz="quarter" idx="13"/>
          </p:nvPr>
        </p:nvSpPr>
        <p:spPr>
          <a:xfrm>
            <a:off x="683846" y="1611923"/>
            <a:ext cx="3673231" cy="2735385"/>
          </a:xfrm>
          <a:prstGeom prst="rect">
            <a:avLst/>
          </a:prstGeom>
        </p:spPr>
        <p:txBody>
          <a:bodyPr anchor="t"/>
          <a:lstStyle>
            <a:lvl1pPr marL="0" indent="0" algn="l">
              <a:spcBef>
                <a:spcPts val="0"/>
              </a:spcBef>
              <a:buSzTx/>
              <a:buNone/>
              <a:defRPr sz="1200">
                <a:solidFill>
                  <a:schemeClr val="tx1"/>
                </a:solidFill>
                <a:latin typeface="Montserrat Light"/>
                <a:ea typeface="Montserrat Light"/>
                <a:cs typeface="Montserrat Light"/>
                <a:sym typeface="Montserrat Light"/>
              </a:defRPr>
            </a:lvl1pPr>
            <a:lvl2pPr marL="0" indent="228600" algn="l">
              <a:spcBef>
                <a:spcPts val="0"/>
              </a:spcBef>
              <a:buSzTx/>
              <a:buNone/>
              <a:defRPr sz="1200">
                <a:solidFill>
                  <a:schemeClr val="tx1"/>
                </a:solidFill>
                <a:latin typeface="Montserrat Light"/>
                <a:ea typeface="Montserrat Light"/>
                <a:cs typeface="Montserrat Light"/>
                <a:sym typeface="Montserrat Light"/>
              </a:defRPr>
            </a:lvl2pPr>
            <a:lvl3pPr marL="0" indent="457200" algn="l">
              <a:spcBef>
                <a:spcPts val="0"/>
              </a:spcBef>
              <a:buSzTx/>
              <a:buNone/>
              <a:defRPr sz="1200">
                <a:solidFill>
                  <a:schemeClr val="tx1"/>
                </a:solidFill>
                <a:latin typeface="Montserrat Light"/>
                <a:ea typeface="Montserrat Light"/>
                <a:cs typeface="Montserrat Light"/>
                <a:sym typeface="Montserrat Light"/>
              </a:defRPr>
            </a:lvl3pPr>
            <a:lvl4pPr marL="0" indent="685800" algn="l">
              <a:spcBef>
                <a:spcPts val="0"/>
              </a:spcBef>
              <a:buSzTx/>
              <a:buNone/>
              <a:defRPr sz="1200">
                <a:solidFill>
                  <a:schemeClr val="tx1"/>
                </a:solidFill>
                <a:latin typeface="Montserrat Light"/>
                <a:ea typeface="Montserrat Light"/>
                <a:cs typeface="Montserrat Light"/>
                <a:sym typeface="Montserrat Light"/>
              </a:defRPr>
            </a:lvl4pPr>
            <a:lvl5pPr marL="0" indent="914400" algn="l">
              <a:spcBef>
                <a:spcPts val="0"/>
              </a:spcBef>
              <a:buSzTx/>
              <a:buNone/>
              <a:defRPr sz="1200">
                <a:solidFill>
                  <a:schemeClr val="tx1"/>
                </a:solidFill>
                <a:latin typeface="Montserrat Light"/>
                <a:ea typeface="Montserrat Light"/>
                <a:cs typeface="Montserrat Light"/>
                <a:sym typeface="Montserrat Light"/>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5" name="Shape 11"/>
          <p:cNvSpPr>
            <a:spLocks noGrp="1"/>
          </p:cNvSpPr>
          <p:nvPr>
            <p:ph type="title" hasCustomPrompt="1"/>
          </p:nvPr>
        </p:nvSpPr>
        <p:spPr>
          <a:xfrm>
            <a:off x="683846" y="654538"/>
            <a:ext cx="3673232" cy="762000"/>
          </a:xfrm>
          <a:prstGeom prst="rect">
            <a:avLst/>
          </a:prstGeom>
        </p:spPr>
        <p:txBody>
          <a:bodyPr anchor="b">
            <a:normAutofit/>
          </a:bodyPr>
          <a:lstStyle>
            <a:lvl1pPr algn="l">
              <a:defRPr sz="2400" b="1">
                <a:solidFill>
                  <a:schemeClr val="tx2"/>
                </a:solidFill>
                <a:latin typeface="Locke-Bold"/>
                <a:ea typeface="Locke-Bold"/>
                <a:cs typeface="Locke-Bold"/>
                <a:sym typeface="Locke-Bold"/>
              </a:defRPr>
            </a:lvl1pPr>
          </a:lstStyle>
          <a:p>
            <a:r>
              <a:rPr lang="en-US" dirty="0"/>
              <a:t>TITLE TEXT</a:t>
            </a:r>
          </a:p>
        </p:txBody>
      </p:sp>
      <p:sp>
        <p:nvSpPr>
          <p:cNvPr id="10" name="Shape 12"/>
          <p:cNvSpPr>
            <a:spLocks noGrp="1"/>
          </p:cNvSpPr>
          <p:nvPr>
            <p:ph type="body" sz="quarter" idx="12" hasCustomPrompt="1"/>
          </p:nvPr>
        </p:nvSpPr>
        <p:spPr>
          <a:xfrm>
            <a:off x="6657499" y="117232"/>
            <a:ext cx="2046846" cy="234462"/>
          </a:xfrm>
          <a:prstGeom prst="rect">
            <a:avLst/>
          </a:prstGeom>
        </p:spPr>
        <p:txBody>
          <a:bodyPr anchor="t"/>
          <a:lstStyle>
            <a:lvl1pPr marL="0" indent="0" algn="r">
              <a:spcBef>
                <a:spcPts val="0"/>
              </a:spcBef>
              <a:buSzTx/>
              <a:buNone/>
              <a:defRPr sz="900" b="1">
                <a:solidFill>
                  <a:schemeClr val="tx2"/>
                </a:solidFill>
                <a:latin typeface="Montserrat Light"/>
                <a:ea typeface="Montserrat Light"/>
                <a:cs typeface="Montserrat Light"/>
                <a:sym typeface="Montserrat Light"/>
              </a:defRPr>
            </a:lvl1pPr>
            <a:lvl2pPr marL="0" indent="228600" algn="r">
              <a:spcBef>
                <a:spcPts val="0"/>
              </a:spcBef>
              <a:buSzTx/>
              <a:buNone/>
              <a:defRPr sz="1200">
                <a:latin typeface="Montserrat Light"/>
                <a:ea typeface="Montserrat Light"/>
                <a:cs typeface="Montserrat Light"/>
                <a:sym typeface="Montserrat Light"/>
              </a:defRPr>
            </a:lvl2pPr>
            <a:lvl3pPr marL="0" indent="457200" algn="r">
              <a:spcBef>
                <a:spcPts val="0"/>
              </a:spcBef>
              <a:buSzTx/>
              <a:buNone/>
              <a:defRPr sz="1200">
                <a:latin typeface="Montserrat Light"/>
                <a:ea typeface="Montserrat Light"/>
                <a:cs typeface="Montserrat Light"/>
                <a:sym typeface="Montserrat Light"/>
              </a:defRPr>
            </a:lvl3pPr>
            <a:lvl4pPr marL="0" indent="685800" algn="r">
              <a:spcBef>
                <a:spcPts val="0"/>
              </a:spcBef>
              <a:buSzTx/>
              <a:buNone/>
              <a:defRPr sz="1200">
                <a:latin typeface="Montserrat Light"/>
                <a:ea typeface="Montserrat Light"/>
                <a:cs typeface="Montserrat Light"/>
                <a:sym typeface="Montserrat Light"/>
              </a:defRPr>
            </a:lvl4pPr>
            <a:lvl5pPr marL="0" indent="914400" algn="r">
              <a:spcBef>
                <a:spcPts val="0"/>
              </a:spcBef>
              <a:buSzTx/>
              <a:buNone/>
              <a:defRPr sz="1200">
                <a:latin typeface="Montserrat Light"/>
                <a:ea typeface="Montserrat Light"/>
                <a:cs typeface="Montserrat Light"/>
                <a:sym typeface="Montserrat Light"/>
              </a:defRPr>
            </a:lvl5pPr>
          </a:lstStyle>
          <a:p>
            <a:r>
              <a:rPr lang="en-US" dirty="0"/>
              <a:t>BODY LEVEL ONE</a:t>
            </a:r>
          </a:p>
        </p:txBody>
      </p:sp>
      <p:sp>
        <p:nvSpPr>
          <p:cNvPr id="8" name="Picture Placeholder 9"/>
          <p:cNvSpPr>
            <a:spLocks noGrp="1"/>
          </p:cNvSpPr>
          <p:nvPr>
            <p:ph type="pic" sz="quarter" idx="10"/>
          </p:nvPr>
        </p:nvSpPr>
        <p:spPr>
          <a:xfrm>
            <a:off x="4684679" y="722921"/>
            <a:ext cx="4019666" cy="4005384"/>
          </a:xfrm>
          <a:prstGeom prst="rect">
            <a:avLst/>
          </a:prstGeom>
          <a:solidFill>
            <a:schemeClr val="accent4"/>
          </a:solidFill>
        </p:spPr>
        <p:txBody>
          <a:bodyPr lIns="108000" anchor="b">
            <a:noAutofit/>
          </a:bodyPr>
          <a:lstStyle>
            <a:lvl1pPr marL="0" indent="0" algn="r">
              <a:buFontTx/>
              <a:buNone/>
              <a:defRPr sz="2400" baseline="0">
                <a:solidFill>
                  <a:schemeClr val="accent2"/>
                </a:solidFill>
                <a:latin typeface="Proxima Nova"/>
              </a:defRPr>
            </a:lvl1pPr>
          </a:lstStyle>
          <a:p>
            <a:pPr lvl="0"/>
            <a:endParaRPr lang="en-US" noProof="0" dirty="0"/>
          </a:p>
        </p:txBody>
      </p:sp>
      <p:sp>
        <p:nvSpPr>
          <p:cNvPr id="14" name="Rectangle 13"/>
          <p:cNvSpPr/>
          <p:nvPr userDrawn="1"/>
        </p:nvSpPr>
        <p:spPr>
          <a:xfrm>
            <a:off x="8704345" y="196225"/>
            <a:ext cx="439655" cy="85025"/>
          </a:xfrm>
          <a:prstGeom prst="rect">
            <a:avLst/>
          </a:prstGeom>
          <a:solidFill>
            <a:srgbClr val="00796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chemeClr val="tx2"/>
              </a:solidFill>
              <a:effectLst/>
              <a:uFillTx/>
              <a:latin typeface="+mn-lt"/>
              <a:ea typeface="+mn-ea"/>
              <a:cs typeface="+mn-cs"/>
              <a:sym typeface="Helvetica Light"/>
            </a:endParaRPr>
          </a:p>
        </p:txBody>
      </p:sp>
      <p:sp>
        <p:nvSpPr>
          <p:cNvPr id="11" name="Rectangle 10"/>
          <p:cNvSpPr/>
          <p:nvPr userDrawn="1"/>
        </p:nvSpPr>
        <p:spPr>
          <a:xfrm>
            <a:off x="1" y="5058475"/>
            <a:ext cx="9144000" cy="85025"/>
          </a:xfrm>
          <a:prstGeom prst="rect">
            <a:avLst/>
          </a:prstGeom>
          <a:solidFill>
            <a:srgbClr val="00796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chemeClr val="tx2"/>
              </a:solidFill>
              <a:effectLst/>
              <a:uFillTx/>
              <a:latin typeface="+mn-lt"/>
              <a:ea typeface="+mn-ea"/>
              <a:cs typeface="+mn-cs"/>
              <a:sym typeface="Helvetica Light"/>
            </a:endParaRPr>
          </a:p>
        </p:txBody>
      </p:sp>
      <p:pic>
        <p:nvPicPr>
          <p:cNvPr id="9" name="Picture 8" descr="augsala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358" y="193045"/>
            <a:ext cx="9144000" cy="96012"/>
          </a:xfrm>
          <a:prstGeom prst="rect">
            <a:avLst/>
          </a:prstGeom>
        </p:spPr>
      </p:pic>
      <p:sp>
        <p:nvSpPr>
          <p:cNvPr id="16" name="Shape 12"/>
          <p:cNvSpPr>
            <a:spLocks noGrp="1"/>
          </p:cNvSpPr>
          <p:nvPr>
            <p:ph type="body" sz="quarter" idx="15" hasCustomPrompt="1"/>
          </p:nvPr>
        </p:nvSpPr>
        <p:spPr>
          <a:xfrm>
            <a:off x="683845" y="117232"/>
            <a:ext cx="2046846" cy="234462"/>
          </a:xfrm>
          <a:prstGeom prst="rect">
            <a:avLst/>
          </a:prstGeom>
        </p:spPr>
        <p:txBody>
          <a:bodyPr anchor="t"/>
          <a:lstStyle>
            <a:lvl1pPr marL="0" indent="0" algn="l">
              <a:spcBef>
                <a:spcPts val="0"/>
              </a:spcBef>
              <a:buSzTx/>
              <a:buNone/>
              <a:defRPr sz="900" b="1">
                <a:solidFill>
                  <a:schemeClr val="tx2"/>
                </a:solidFill>
                <a:latin typeface="Montserrat Light"/>
                <a:ea typeface="Montserrat Light"/>
                <a:cs typeface="Montserrat Light"/>
                <a:sym typeface="Montserrat Light"/>
              </a:defRPr>
            </a:lvl1pPr>
            <a:lvl2pPr marL="0" indent="228600" algn="r">
              <a:spcBef>
                <a:spcPts val="0"/>
              </a:spcBef>
              <a:buSzTx/>
              <a:buNone/>
              <a:defRPr sz="1200">
                <a:latin typeface="Montserrat Light"/>
                <a:ea typeface="Montserrat Light"/>
                <a:cs typeface="Montserrat Light"/>
                <a:sym typeface="Montserrat Light"/>
              </a:defRPr>
            </a:lvl2pPr>
            <a:lvl3pPr marL="0" indent="457200" algn="r">
              <a:spcBef>
                <a:spcPts val="0"/>
              </a:spcBef>
              <a:buSzTx/>
              <a:buNone/>
              <a:defRPr sz="1200">
                <a:latin typeface="Montserrat Light"/>
                <a:ea typeface="Montserrat Light"/>
                <a:cs typeface="Montserrat Light"/>
                <a:sym typeface="Montserrat Light"/>
              </a:defRPr>
            </a:lvl3pPr>
            <a:lvl4pPr marL="0" indent="685800" algn="r">
              <a:spcBef>
                <a:spcPts val="0"/>
              </a:spcBef>
              <a:buSzTx/>
              <a:buNone/>
              <a:defRPr sz="1200">
                <a:latin typeface="Montserrat Light"/>
                <a:ea typeface="Montserrat Light"/>
                <a:cs typeface="Montserrat Light"/>
                <a:sym typeface="Montserrat Light"/>
              </a:defRPr>
            </a:lvl4pPr>
            <a:lvl5pPr marL="0" indent="914400" algn="r">
              <a:spcBef>
                <a:spcPts val="0"/>
              </a:spcBef>
              <a:buSzTx/>
              <a:buNone/>
              <a:defRPr sz="1200">
                <a:latin typeface="Montserrat Light"/>
                <a:ea typeface="Montserrat Light"/>
                <a:cs typeface="Montserrat Light"/>
                <a:sym typeface="Montserrat Light"/>
              </a:defRPr>
            </a:lvl5pPr>
          </a:lstStyle>
          <a:p>
            <a:r>
              <a:rPr lang="en-US" dirty="0"/>
              <a:t>BODY LEVEL ONE</a:t>
            </a:r>
          </a:p>
        </p:txBody>
      </p:sp>
    </p:spTree>
    <p:extLst>
      <p:ext uri="{BB962C8B-B14F-4D97-AF65-F5344CB8AC3E}">
        <p14:creationId xmlns:p14="http://schemas.microsoft.com/office/powerpoint/2010/main" val="323492222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Photo - Vertical">
    <p:spTree>
      <p:nvGrpSpPr>
        <p:cNvPr id="1" name=""/>
        <p:cNvGrpSpPr/>
        <p:nvPr/>
      </p:nvGrpSpPr>
      <p:grpSpPr>
        <a:xfrm>
          <a:off x="0" y="0"/>
          <a:ext cx="0" cy="0"/>
          <a:chOff x="0" y="0"/>
          <a:chExt cx="0" cy="0"/>
        </a:xfrm>
      </p:grpSpPr>
      <p:sp>
        <p:nvSpPr>
          <p:cNvPr id="15" name="Shape 11"/>
          <p:cNvSpPr>
            <a:spLocks noGrp="1"/>
          </p:cNvSpPr>
          <p:nvPr>
            <p:ph type="title" hasCustomPrompt="1"/>
          </p:nvPr>
        </p:nvSpPr>
        <p:spPr>
          <a:xfrm>
            <a:off x="683846" y="654538"/>
            <a:ext cx="3673232" cy="762000"/>
          </a:xfrm>
          <a:prstGeom prst="rect">
            <a:avLst/>
          </a:prstGeom>
        </p:spPr>
        <p:txBody>
          <a:bodyPr anchor="b">
            <a:normAutofit/>
          </a:bodyPr>
          <a:lstStyle>
            <a:lvl1pPr algn="l">
              <a:defRPr sz="2400" b="1">
                <a:solidFill>
                  <a:schemeClr val="tx2"/>
                </a:solidFill>
                <a:latin typeface="Locke-Bold"/>
                <a:ea typeface="Locke-Bold"/>
                <a:cs typeface="Locke-Bold"/>
                <a:sym typeface="Locke-Bold"/>
              </a:defRPr>
            </a:lvl1pPr>
          </a:lstStyle>
          <a:p>
            <a:r>
              <a:rPr lang="en-US" dirty="0"/>
              <a:t>TITLE TEXT</a:t>
            </a:r>
          </a:p>
        </p:txBody>
      </p:sp>
      <p:sp>
        <p:nvSpPr>
          <p:cNvPr id="10" name="Shape 12"/>
          <p:cNvSpPr>
            <a:spLocks noGrp="1"/>
          </p:cNvSpPr>
          <p:nvPr>
            <p:ph type="body" sz="quarter" idx="12" hasCustomPrompt="1"/>
          </p:nvPr>
        </p:nvSpPr>
        <p:spPr>
          <a:xfrm>
            <a:off x="6657499" y="117232"/>
            <a:ext cx="2046846" cy="234462"/>
          </a:xfrm>
          <a:prstGeom prst="rect">
            <a:avLst/>
          </a:prstGeom>
        </p:spPr>
        <p:txBody>
          <a:bodyPr anchor="t"/>
          <a:lstStyle>
            <a:lvl1pPr marL="0" indent="0" algn="r">
              <a:spcBef>
                <a:spcPts val="0"/>
              </a:spcBef>
              <a:buSzTx/>
              <a:buNone/>
              <a:defRPr sz="900" b="1">
                <a:solidFill>
                  <a:schemeClr val="tx2"/>
                </a:solidFill>
                <a:latin typeface="Montserrat Light"/>
                <a:ea typeface="Montserrat Light"/>
                <a:cs typeface="Montserrat Light"/>
                <a:sym typeface="Montserrat Light"/>
              </a:defRPr>
            </a:lvl1pPr>
            <a:lvl2pPr marL="0" indent="228600" algn="r">
              <a:spcBef>
                <a:spcPts val="0"/>
              </a:spcBef>
              <a:buSzTx/>
              <a:buNone/>
              <a:defRPr sz="1200">
                <a:latin typeface="Montserrat Light"/>
                <a:ea typeface="Montserrat Light"/>
                <a:cs typeface="Montserrat Light"/>
                <a:sym typeface="Montserrat Light"/>
              </a:defRPr>
            </a:lvl2pPr>
            <a:lvl3pPr marL="0" indent="457200" algn="r">
              <a:spcBef>
                <a:spcPts val="0"/>
              </a:spcBef>
              <a:buSzTx/>
              <a:buNone/>
              <a:defRPr sz="1200">
                <a:latin typeface="Montserrat Light"/>
                <a:ea typeface="Montserrat Light"/>
                <a:cs typeface="Montserrat Light"/>
                <a:sym typeface="Montserrat Light"/>
              </a:defRPr>
            </a:lvl3pPr>
            <a:lvl4pPr marL="0" indent="685800" algn="r">
              <a:spcBef>
                <a:spcPts val="0"/>
              </a:spcBef>
              <a:buSzTx/>
              <a:buNone/>
              <a:defRPr sz="1200">
                <a:latin typeface="Montserrat Light"/>
                <a:ea typeface="Montserrat Light"/>
                <a:cs typeface="Montserrat Light"/>
                <a:sym typeface="Montserrat Light"/>
              </a:defRPr>
            </a:lvl4pPr>
            <a:lvl5pPr marL="0" indent="914400" algn="r">
              <a:spcBef>
                <a:spcPts val="0"/>
              </a:spcBef>
              <a:buSzTx/>
              <a:buNone/>
              <a:defRPr sz="1200">
                <a:latin typeface="Montserrat Light"/>
                <a:ea typeface="Montserrat Light"/>
                <a:cs typeface="Montserrat Light"/>
                <a:sym typeface="Montserrat Light"/>
              </a:defRPr>
            </a:lvl5pPr>
          </a:lstStyle>
          <a:p>
            <a:r>
              <a:rPr lang="en-US" dirty="0"/>
              <a:t>BODY LEVEL ONE</a:t>
            </a:r>
          </a:p>
        </p:txBody>
      </p:sp>
      <p:sp>
        <p:nvSpPr>
          <p:cNvPr id="8" name="Picture Placeholder 9"/>
          <p:cNvSpPr>
            <a:spLocks noGrp="1"/>
          </p:cNvSpPr>
          <p:nvPr>
            <p:ph type="pic" sz="quarter" idx="10"/>
          </p:nvPr>
        </p:nvSpPr>
        <p:spPr>
          <a:xfrm>
            <a:off x="4684679" y="722921"/>
            <a:ext cx="4019666" cy="4005384"/>
          </a:xfrm>
          <a:prstGeom prst="rect">
            <a:avLst/>
          </a:prstGeom>
          <a:solidFill>
            <a:schemeClr val="accent4"/>
          </a:solidFill>
        </p:spPr>
        <p:txBody>
          <a:bodyPr lIns="108000" anchor="b">
            <a:noAutofit/>
          </a:bodyPr>
          <a:lstStyle>
            <a:lvl1pPr marL="0" indent="0" algn="r">
              <a:buFontTx/>
              <a:buNone/>
              <a:defRPr sz="2400" baseline="0">
                <a:solidFill>
                  <a:schemeClr val="accent2"/>
                </a:solidFill>
                <a:latin typeface="Proxima Nova"/>
              </a:defRPr>
            </a:lvl1pPr>
          </a:lstStyle>
          <a:p>
            <a:pPr lvl="0"/>
            <a:endParaRPr lang="en-US" noProof="0" dirty="0"/>
          </a:p>
        </p:txBody>
      </p:sp>
      <p:sp>
        <p:nvSpPr>
          <p:cNvPr id="9" name="Shape 12"/>
          <p:cNvSpPr>
            <a:spLocks noGrp="1"/>
          </p:cNvSpPr>
          <p:nvPr>
            <p:ph type="body" sz="quarter" idx="13"/>
          </p:nvPr>
        </p:nvSpPr>
        <p:spPr>
          <a:xfrm>
            <a:off x="683846" y="1611923"/>
            <a:ext cx="3673231" cy="2735385"/>
          </a:xfrm>
          <a:prstGeom prst="rect">
            <a:avLst/>
          </a:prstGeom>
        </p:spPr>
        <p:txBody>
          <a:bodyPr anchor="t"/>
          <a:lstStyle>
            <a:lvl1pPr marL="171450" indent="-171450" algn="l">
              <a:spcBef>
                <a:spcPts val="0"/>
              </a:spcBef>
              <a:buClr>
                <a:schemeClr val="accent1"/>
              </a:buClr>
              <a:buSzTx/>
              <a:buFont typeface="Arial"/>
              <a:buChar char="•"/>
              <a:defRPr sz="1200">
                <a:solidFill>
                  <a:schemeClr val="tx1"/>
                </a:solidFill>
                <a:latin typeface="Montserrat Light"/>
                <a:ea typeface="Montserrat Light"/>
                <a:cs typeface="Montserrat Light"/>
                <a:sym typeface="Montserrat Light"/>
              </a:defRPr>
            </a:lvl1pPr>
            <a:lvl2pPr marL="171450" indent="-171450" algn="l">
              <a:spcBef>
                <a:spcPts val="0"/>
              </a:spcBef>
              <a:buClr>
                <a:schemeClr val="accent1"/>
              </a:buClr>
              <a:buSzTx/>
              <a:buFont typeface="Arial"/>
              <a:buChar char="•"/>
              <a:defRPr sz="1200">
                <a:solidFill>
                  <a:schemeClr val="tx1"/>
                </a:solidFill>
                <a:latin typeface="Montserrat Light"/>
                <a:ea typeface="Montserrat Light"/>
                <a:cs typeface="Montserrat Light"/>
                <a:sym typeface="Montserrat Light"/>
              </a:defRPr>
            </a:lvl2pPr>
            <a:lvl3pPr marL="171450" indent="-171450" algn="l">
              <a:spcBef>
                <a:spcPts val="0"/>
              </a:spcBef>
              <a:buClr>
                <a:schemeClr val="accent1"/>
              </a:buClr>
              <a:buSzTx/>
              <a:buFont typeface="Arial"/>
              <a:buChar char="•"/>
              <a:defRPr sz="1200">
                <a:solidFill>
                  <a:schemeClr val="tx1"/>
                </a:solidFill>
                <a:latin typeface="Montserrat Light"/>
                <a:ea typeface="Montserrat Light"/>
                <a:cs typeface="Montserrat Light"/>
                <a:sym typeface="Montserrat Light"/>
              </a:defRPr>
            </a:lvl3pPr>
            <a:lvl4pPr marL="171450" indent="-171450" algn="l">
              <a:spcBef>
                <a:spcPts val="0"/>
              </a:spcBef>
              <a:buClr>
                <a:schemeClr val="accent1"/>
              </a:buClr>
              <a:buSzTx/>
              <a:buFont typeface="Arial"/>
              <a:buChar char="•"/>
              <a:defRPr sz="1200">
                <a:solidFill>
                  <a:schemeClr val="tx1"/>
                </a:solidFill>
                <a:latin typeface="Montserrat Light"/>
                <a:ea typeface="Montserrat Light"/>
                <a:cs typeface="Montserrat Light"/>
                <a:sym typeface="Montserrat Light"/>
              </a:defRPr>
            </a:lvl4pPr>
            <a:lvl5pPr marL="171450" indent="-171450" algn="l">
              <a:spcBef>
                <a:spcPts val="0"/>
              </a:spcBef>
              <a:buClr>
                <a:schemeClr val="accent1"/>
              </a:buClr>
              <a:buSzTx/>
              <a:buFont typeface="Arial"/>
              <a:buChar char="•"/>
              <a:defRPr sz="1200">
                <a:solidFill>
                  <a:schemeClr val="tx1"/>
                </a:solidFill>
                <a:latin typeface="Montserrat Light"/>
                <a:ea typeface="Montserrat Light"/>
                <a:cs typeface="Montserrat Light"/>
                <a:sym typeface="Montserrat Light"/>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6" name="Rectangle 15"/>
          <p:cNvSpPr/>
          <p:nvPr userDrawn="1"/>
        </p:nvSpPr>
        <p:spPr>
          <a:xfrm>
            <a:off x="8704345" y="196225"/>
            <a:ext cx="439655" cy="85025"/>
          </a:xfrm>
          <a:prstGeom prst="rect">
            <a:avLst/>
          </a:prstGeom>
          <a:solidFill>
            <a:srgbClr val="00796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chemeClr val="tx2"/>
              </a:solidFill>
              <a:effectLst/>
              <a:uFillTx/>
              <a:latin typeface="+mn-lt"/>
              <a:ea typeface="+mn-ea"/>
              <a:cs typeface="+mn-cs"/>
              <a:sym typeface="Helvetica Light"/>
            </a:endParaRPr>
          </a:p>
        </p:txBody>
      </p:sp>
      <p:sp>
        <p:nvSpPr>
          <p:cNvPr id="11" name="Rectangle 10"/>
          <p:cNvSpPr/>
          <p:nvPr userDrawn="1"/>
        </p:nvSpPr>
        <p:spPr>
          <a:xfrm>
            <a:off x="1" y="5058475"/>
            <a:ext cx="9144000" cy="85025"/>
          </a:xfrm>
          <a:prstGeom prst="rect">
            <a:avLst/>
          </a:prstGeom>
          <a:solidFill>
            <a:srgbClr val="00796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chemeClr val="tx2"/>
              </a:solidFill>
              <a:effectLst/>
              <a:uFillTx/>
              <a:latin typeface="+mn-lt"/>
              <a:ea typeface="+mn-ea"/>
              <a:cs typeface="+mn-cs"/>
              <a:sym typeface="Helvetica Light"/>
            </a:endParaRPr>
          </a:p>
        </p:txBody>
      </p:sp>
      <p:pic>
        <p:nvPicPr>
          <p:cNvPr id="12" name="Picture 11" descr="augsala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358" y="193045"/>
            <a:ext cx="9144000" cy="96012"/>
          </a:xfrm>
          <a:prstGeom prst="rect">
            <a:avLst/>
          </a:prstGeom>
        </p:spPr>
      </p:pic>
      <p:sp>
        <p:nvSpPr>
          <p:cNvPr id="13" name="Shape 12"/>
          <p:cNvSpPr>
            <a:spLocks noGrp="1"/>
          </p:cNvSpPr>
          <p:nvPr>
            <p:ph type="body" sz="quarter" idx="15" hasCustomPrompt="1"/>
          </p:nvPr>
        </p:nvSpPr>
        <p:spPr>
          <a:xfrm>
            <a:off x="683845" y="117232"/>
            <a:ext cx="2046846" cy="234462"/>
          </a:xfrm>
          <a:prstGeom prst="rect">
            <a:avLst/>
          </a:prstGeom>
        </p:spPr>
        <p:txBody>
          <a:bodyPr anchor="t"/>
          <a:lstStyle>
            <a:lvl1pPr marL="0" indent="0" algn="l">
              <a:spcBef>
                <a:spcPts val="0"/>
              </a:spcBef>
              <a:buSzTx/>
              <a:buNone/>
              <a:defRPr sz="900" b="1">
                <a:solidFill>
                  <a:schemeClr val="tx2"/>
                </a:solidFill>
                <a:latin typeface="Montserrat Light"/>
                <a:ea typeface="Montserrat Light"/>
                <a:cs typeface="Montserrat Light"/>
                <a:sym typeface="Montserrat Light"/>
              </a:defRPr>
            </a:lvl1pPr>
            <a:lvl2pPr marL="0" indent="228600" algn="r">
              <a:spcBef>
                <a:spcPts val="0"/>
              </a:spcBef>
              <a:buSzTx/>
              <a:buNone/>
              <a:defRPr sz="1200">
                <a:latin typeface="Montserrat Light"/>
                <a:ea typeface="Montserrat Light"/>
                <a:cs typeface="Montserrat Light"/>
                <a:sym typeface="Montserrat Light"/>
              </a:defRPr>
            </a:lvl2pPr>
            <a:lvl3pPr marL="0" indent="457200" algn="r">
              <a:spcBef>
                <a:spcPts val="0"/>
              </a:spcBef>
              <a:buSzTx/>
              <a:buNone/>
              <a:defRPr sz="1200">
                <a:latin typeface="Montserrat Light"/>
                <a:ea typeface="Montserrat Light"/>
                <a:cs typeface="Montserrat Light"/>
                <a:sym typeface="Montserrat Light"/>
              </a:defRPr>
            </a:lvl3pPr>
            <a:lvl4pPr marL="0" indent="685800" algn="r">
              <a:spcBef>
                <a:spcPts val="0"/>
              </a:spcBef>
              <a:buSzTx/>
              <a:buNone/>
              <a:defRPr sz="1200">
                <a:latin typeface="Montserrat Light"/>
                <a:ea typeface="Montserrat Light"/>
                <a:cs typeface="Montserrat Light"/>
                <a:sym typeface="Montserrat Light"/>
              </a:defRPr>
            </a:lvl4pPr>
            <a:lvl5pPr marL="0" indent="914400" algn="r">
              <a:spcBef>
                <a:spcPts val="0"/>
              </a:spcBef>
              <a:buSzTx/>
              <a:buNone/>
              <a:defRPr sz="1200">
                <a:latin typeface="Montserrat Light"/>
                <a:ea typeface="Montserrat Light"/>
                <a:cs typeface="Montserrat Light"/>
                <a:sym typeface="Montserrat Light"/>
              </a:defRPr>
            </a:lvl5pPr>
          </a:lstStyle>
          <a:p>
            <a:r>
              <a:rPr lang="en-US" dirty="0"/>
              <a:t>BODY LEVEL ONE</a:t>
            </a:r>
          </a:p>
        </p:txBody>
      </p:sp>
    </p:spTree>
    <p:extLst>
      <p:ext uri="{BB962C8B-B14F-4D97-AF65-F5344CB8AC3E}">
        <p14:creationId xmlns:p14="http://schemas.microsoft.com/office/powerpoint/2010/main" val="1657144852"/>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Photo - Vertical">
    <p:spTree>
      <p:nvGrpSpPr>
        <p:cNvPr id="1" name=""/>
        <p:cNvGrpSpPr/>
        <p:nvPr/>
      </p:nvGrpSpPr>
      <p:grpSpPr>
        <a:xfrm>
          <a:off x="0" y="0"/>
          <a:ext cx="0" cy="0"/>
          <a:chOff x="0" y="0"/>
          <a:chExt cx="0" cy="0"/>
        </a:xfrm>
      </p:grpSpPr>
      <p:sp>
        <p:nvSpPr>
          <p:cNvPr id="11" name="Rectangle 10"/>
          <p:cNvSpPr/>
          <p:nvPr userDrawn="1"/>
        </p:nvSpPr>
        <p:spPr>
          <a:xfrm>
            <a:off x="1" y="5058475"/>
            <a:ext cx="9144000" cy="85025"/>
          </a:xfrm>
          <a:prstGeom prst="rect">
            <a:avLst/>
          </a:prstGeom>
          <a:solidFill>
            <a:srgbClr val="00796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chemeClr val="tx2"/>
              </a:solidFill>
              <a:effectLst/>
              <a:uFillTx/>
              <a:latin typeface="+mn-lt"/>
              <a:ea typeface="+mn-ea"/>
              <a:cs typeface="+mn-cs"/>
              <a:sym typeface="Helvetica Light"/>
            </a:endParaRPr>
          </a:p>
        </p:txBody>
      </p:sp>
      <p:sp>
        <p:nvSpPr>
          <p:cNvPr id="15" name="Shape 11"/>
          <p:cNvSpPr>
            <a:spLocks noGrp="1"/>
          </p:cNvSpPr>
          <p:nvPr>
            <p:ph type="title" hasCustomPrompt="1"/>
          </p:nvPr>
        </p:nvSpPr>
        <p:spPr>
          <a:xfrm>
            <a:off x="683846" y="654538"/>
            <a:ext cx="3673232" cy="762000"/>
          </a:xfrm>
          <a:prstGeom prst="rect">
            <a:avLst/>
          </a:prstGeom>
        </p:spPr>
        <p:txBody>
          <a:bodyPr anchor="b">
            <a:normAutofit/>
          </a:bodyPr>
          <a:lstStyle>
            <a:lvl1pPr algn="l">
              <a:defRPr sz="2400" b="1">
                <a:solidFill>
                  <a:schemeClr val="tx2"/>
                </a:solidFill>
                <a:latin typeface="Locke-Bold"/>
                <a:ea typeface="Locke-Bold"/>
                <a:cs typeface="Locke-Bold"/>
                <a:sym typeface="Locke-Bold"/>
              </a:defRPr>
            </a:lvl1pPr>
          </a:lstStyle>
          <a:p>
            <a:r>
              <a:rPr lang="en-US" dirty="0"/>
              <a:t>TITLE TEXT</a:t>
            </a:r>
          </a:p>
        </p:txBody>
      </p:sp>
      <p:sp>
        <p:nvSpPr>
          <p:cNvPr id="10" name="Shape 12"/>
          <p:cNvSpPr>
            <a:spLocks noGrp="1"/>
          </p:cNvSpPr>
          <p:nvPr>
            <p:ph type="body" sz="quarter" idx="12" hasCustomPrompt="1"/>
          </p:nvPr>
        </p:nvSpPr>
        <p:spPr>
          <a:xfrm>
            <a:off x="6657499" y="117232"/>
            <a:ext cx="2046846" cy="234462"/>
          </a:xfrm>
          <a:prstGeom prst="rect">
            <a:avLst/>
          </a:prstGeom>
        </p:spPr>
        <p:txBody>
          <a:bodyPr anchor="t"/>
          <a:lstStyle>
            <a:lvl1pPr marL="0" indent="0" algn="r">
              <a:spcBef>
                <a:spcPts val="0"/>
              </a:spcBef>
              <a:buSzTx/>
              <a:buNone/>
              <a:defRPr sz="900" b="1">
                <a:solidFill>
                  <a:schemeClr val="tx2"/>
                </a:solidFill>
                <a:latin typeface="Montserrat Light"/>
                <a:ea typeface="Montserrat Light"/>
                <a:cs typeface="Montserrat Light"/>
                <a:sym typeface="Montserrat Light"/>
              </a:defRPr>
            </a:lvl1pPr>
            <a:lvl2pPr marL="0" indent="228600" algn="r">
              <a:spcBef>
                <a:spcPts val="0"/>
              </a:spcBef>
              <a:buSzTx/>
              <a:buNone/>
              <a:defRPr sz="1200">
                <a:latin typeface="Montserrat Light"/>
                <a:ea typeface="Montserrat Light"/>
                <a:cs typeface="Montserrat Light"/>
                <a:sym typeface="Montserrat Light"/>
              </a:defRPr>
            </a:lvl2pPr>
            <a:lvl3pPr marL="0" indent="457200" algn="r">
              <a:spcBef>
                <a:spcPts val="0"/>
              </a:spcBef>
              <a:buSzTx/>
              <a:buNone/>
              <a:defRPr sz="1200">
                <a:latin typeface="Montserrat Light"/>
                <a:ea typeface="Montserrat Light"/>
                <a:cs typeface="Montserrat Light"/>
                <a:sym typeface="Montserrat Light"/>
              </a:defRPr>
            </a:lvl3pPr>
            <a:lvl4pPr marL="0" indent="685800" algn="r">
              <a:spcBef>
                <a:spcPts val="0"/>
              </a:spcBef>
              <a:buSzTx/>
              <a:buNone/>
              <a:defRPr sz="1200">
                <a:latin typeface="Montserrat Light"/>
                <a:ea typeface="Montserrat Light"/>
                <a:cs typeface="Montserrat Light"/>
                <a:sym typeface="Montserrat Light"/>
              </a:defRPr>
            </a:lvl4pPr>
            <a:lvl5pPr marL="0" indent="914400" algn="r">
              <a:spcBef>
                <a:spcPts val="0"/>
              </a:spcBef>
              <a:buSzTx/>
              <a:buNone/>
              <a:defRPr sz="1200">
                <a:latin typeface="Montserrat Light"/>
                <a:ea typeface="Montserrat Light"/>
                <a:cs typeface="Montserrat Light"/>
                <a:sym typeface="Montserrat Light"/>
              </a:defRPr>
            </a:lvl5pPr>
          </a:lstStyle>
          <a:p>
            <a:r>
              <a:rPr lang="en-US" dirty="0"/>
              <a:t>BODY LEVEL ONE</a:t>
            </a:r>
          </a:p>
        </p:txBody>
      </p:sp>
      <p:sp>
        <p:nvSpPr>
          <p:cNvPr id="8" name="Picture Placeholder 9"/>
          <p:cNvSpPr>
            <a:spLocks noGrp="1"/>
          </p:cNvSpPr>
          <p:nvPr>
            <p:ph type="pic" sz="quarter" idx="10"/>
          </p:nvPr>
        </p:nvSpPr>
        <p:spPr>
          <a:xfrm>
            <a:off x="4684678" y="722921"/>
            <a:ext cx="4459321" cy="4420579"/>
          </a:xfrm>
          <a:prstGeom prst="rect">
            <a:avLst/>
          </a:prstGeom>
          <a:solidFill>
            <a:schemeClr val="accent4"/>
          </a:solidFill>
        </p:spPr>
        <p:txBody>
          <a:bodyPr lIns="108000" anchor="b">
            <a:noAutofit/>
          </a:bodyPr>
          <a:lstStyle>
            <a:lvl1pPr marL="0" indent="0" algn="r">
              <a:buFontTx/>
              <a:buNone/>
              <a:defRPr sz="2400" baseline="0">
                <a:solidFill>
                  <a:schemeClr val="accent2"/>
                </a:solidFill>
                <a:latin typeface="Proxima Nova"/>
              </a:defRPr>
            </a:lvl1pPr>
          </a:lstStyle>
          <a:p>
            <a:pPr lvl="0"/>
            <a:endParaRPr lang="en-US" noProof="0" dirty="0"/>
          </a:p>
        </p:txBody>
      </p:sp>
      <p:sp>
        <p:nvSpPr>
          <p:cNvPr id="9" name="Shape 12"/>
          <p:cNvSpPr>
            <a:spLocks noGrp="1"/>
          </p:cNvSpPr>
          <p:nvPr>
            <p:ph type="body" sz="quarter" idx="13"/>
          </p:nvPr>
        </p:nvSpPr>
        <p:spPr>
          <a:xfrm>
            <a:off x="683846" y="1611923"/>
            <a:ext cx="3673231" cy="2735385"/>
          </a:xfrm>
          <a:prstGeom prst="rect">
            <a:avLst/>
          </a:prstGeom>
        </p:spPr>
        <p:txBody>
          <a:bodyPr anchor="t"/>
          <a:lstStyle>
            <a:lvl1pPr marL="171450" indent="-171450" algn="l">
              <a:spcBef>
                <a:spcPts val="0"/>
              </a:spcBef>
              <a:buClr>
                <a:schemeClr val="accent1"/>
              </a:buClr>
              <a:buSzTx/>
              <a:buFont typeface="Arial"/>
              <a:buChar char="•"/>
              <a:defRPr sz="1200">
                <a:solidFill>
                  <a:schemeClr val="tx1"/>
                </a:solidFill>
                <a:latin typeface="Montserrat Light"/>
                <a:ea typeface="Montserrat Light"/>
                <a:cs typeface="Montserrat Light"/>
                <a:sym typeface="Montserrat Light"/>
              </a:defRPr>
            </a:lvl1pPr>
            <a:lvl2pPr marL="171450" indent="-171450" algn="l">
              <a:spcBef>
                <a:spcPts val="0"/>
              </a:spcBef>
              <a:buClr>
                <a:schemeClr val="accent1"/>
              </a:buClr>
              <a:buSzTx/>
              <a:buFont typeface="Arial"/>
              <a:buChar char="•"/>
              <a:defRPr sz="1200">
                <a:solidFill>
                  <a:schemeClr val="tx1"/>
                </a:solidFill>
                <a:latin typeface="Montserrat Light"/>
                <a:ea typeface="Montserrat Light"/>
                <a:cs typeface="Montserrat Light"/>
                <a:sym typeface="Montserrat Light"/>
              </a:defRPr>
            </a:lvl2pPr>
            <a:lvl3pPr marL="171450" indent="-171450" algn="l">
              <a:spcBef>
                <a:spcPts val="0"/>
              </a:spcBef>
              <a:buClr>
                <a:schemeClr val="accent1"/>
              </a:buClr>
              <a:buSzTx/>
              <a:buFont typeface="Arial"/>
              <a:buChar char="•"/>
              <a:defRPr sz="1200">
                <a:solidFill>
                  <a:schemeClr val="tx1"/>
                </a:solidFill>
                <a:latin typeface="Montserrat Light"/>
                <a:ea typeface="Montserrat Light"/>
                <a:cs typeface="Montserrat Light"/>
                <a:sym typeface="Montserrat Light"/>
              </a:defRPr>
            </a:lvl3pPr>
            <a:lvl4pPr marL="171450" indent="-171450" algn="l">
              <a:spcBef>
                <a:spcPts val="0"/>
              </a:spcBef>
              <a:buClr>
                <a:schemeClr val="accent1"/>
              </a:buClr>
              <a:buSzTx/>
              <a:buFont typeface="Arial"/>
              <a:buChar char="•"/>
              <a:defRPr sz="1200">
                <a:solidFill>
                  <a:schemeClr val="tx1"/>
                </a:solidFill>
                <a:latin typeface="Montserrat Light"/>
                <a:ea typeface="Montserrat Light"/>
                <a:cs typeface="Montserrat Light"/>
                <a:sym typeface="Montserrat Light"/>
              </a:defRPr>
            </a:lvl4pPr>
            <a:lvl5pPr marL="171450" indent="-171450" algn="l">
              <a:spcBef>
                <a:spcPts val="0"/>
              </a:spcBef>
              <a:buClr>
                <a:schemeClr val="accent1"/>
              </a:buClr>
              <a:buSzTx/>
              <a:buFont typeface="Arial"/>
              <a:buChar char="•"/>
              <a:defRPr sz="1200">
                <a:solidFill>
                  <a:schemeClr val="tx1"/>
                </a:solidFill>
                <a:latin typeface="Montserrat Light"/>
                <a:ea typeface="Montserrat Light"/>
                <a:cs typeface="Montserrat Light"/>
                <a:sym typeface="Montserrat Light"/>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4" name="Rectangle 13"/>
          <p:cNvSpPr/>
          <p:nvPr userDrawn="1"/>
        </p:nvSpPr>
        <p:spPr>
          <a:xfrm>
            <a:off x="8704345" y="196225"/>
            <a:ext cx="439655" cy="85025"/>
          </a:xfrm>
          <a:prstGeom prst="rect">
            <a:avLst/>
          </a:prstGeom>
          <a:solidFill>
            <a:srgbClr val="00796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chemeClr val="tx2"/>
              </a:solidFill>
              <a:effectLst/>
              <a:uFillTx/>
              <a:latin typeface="+mn-lt"/>
              <a:ea typeface="+mn-ea"/>
              <a:cs typeface="+mn-cs"/>
              <a:sym typeface="Helvetica Light"/>
            </a:endParaRPr>
          </a:p>
        </p:txBody>
      </p:sp>
      <p:pic>
        <p:nvPicPr>
          <p:cNvPr id="12" name="Picture 11" descr="augsala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358" y="193045"/>
            <a:ext cx="9144000" cy="96012"/>
          </a:xfrm>
          <a:prstGeom prst="rect">
            <a:avLst/>
          </a:prstGeom>
        </p:spPr>
      </p:pic>
      <p:sp>
        <p:nvSpPr>
          <p:cNvPr id="16" name="Shape 12"/>
          <p:cNvSpPr>
            <a:spLocks noGrp="1"/>
          </p:cNvSpPr>
          <p:nvPr>
            <p:ph type="body" sz="quarter" idx="15" hasCustomPrompt="1"/>
          </p:nvPr>
        </p:nvSpPr>
        <p:spPr>
          <a:xfrm>
            <a:off x="683845" y="117232"/>
            <a:ext cx="2046846" cy="234462"/>
          </a:xfrm>
          <a:prstGeom prst="rect">
            <a:avLst/>
          </a:prstGeom>
        </p:spPr>
        <p:txBody>
          <a:bodyPr anchor="t"/>
          <a:lstStyle>
            <a:lvl1pPr marL="0" indent="0" algn="l">
              <a:spcBef>
                <a:spcPts val="0"/>
              </a:spcBef>
              <a:buSzTx/>
              <a:buNone/>
              <a:defRPr sz="900" b="1">
                <a:solidFill>
                  <a:schemeClr val="tx2"/>
                </a:solidFill>
                <a:latin typeface="Montserrat Light"/>
                <a:ea typeface="Montserrat Light"/>
                <a:cs typeface="Montserrat Light"/>
                <a:sym typeface="Montserrat Light"/>
              </a:defRPr>
            </a:lvl1pPr>
            <a:lvl2pPr marL="0" indent="228600" algn="r">
              <a:spcBef>
                <a:spcPts val="0"/>
              </a:spcBef>
              <a:buSzTx/>
              <a:buNone/>
              <a:defRPr sz="1200">
                <a:latin typeface="Montserrat Light"/>
                <a:ea typeface="Montserrat Light"/>
                <a:cs typeface="Montserrat Light"/>
                <a:sym typeface="Montserrat Light"/>
              </a:defRPr>
            </a:lvl2pPr>
            <a:lvl3pPr marL="0" indent="457200" algn="r">
              <a:spcBef>
                <a:spcPts val="0"/>
              </a:spcBef>
              <a:buSzTx/>
              <a:buNone/>
              <a:defRPr sz="1200">
                <a:latin typeface="Montserrat Light"/>
                <a:ea typeface="Montserrat Light"/>
                <a:cs typeface="Montserrat Light"/>
                <a:sym typeface="Montserrat Light"/>
              </a:defRPr>
            </a:lvl3pPr>
            <a:lvl4pPr marL="0" indent="685800" algn="r">
              <a:spcBef>
                <a:spcPts val="0"/>
              </a:spcBef>
              <a:buSzTx/>
              <a:buNone/>
              <a:defRPr sz="1200">
                <a:latin typeface="Montserrat Light"/>
                <a:ea typeface="Montserrat Light"/>
                <a:cs typeface="Montserrat Light"/>
                <a:sym typeface="Montserrat Light"/>
              </a:defRPr>
            </a:lvl4pPr>
            <a:lvl5pPr marL="0" indent="914400" algn="r">
              <a:spcBef>
                <a:spcPts val="0"/>
              </a:spcBef>
              <a:buSzTx/>
              <a:buNone/>
              <a:defRPr sz="1200">
                <a:latin typeface="Montserrat Light"/>
                <a:ea typeface="Montserrat Light"/>
                <a:cs typeface="Montserrat Light"/>
                <a:sym typeface="Montserrat Light"/>
              </a:defRPr>
            </a:lvl5pPr>
          </a:lstStyle>
          <a:p>
            <a:r>
              <a:rPr lang="en-US" dirty="0"/>
              <a:t>BODY LEVEL ONE</a:t>
            </a:r>
          </a:p>
        </p:txBody>
      </p:sp>
    </p:spTree>
    <p:extLst>
      <p:ext uri="{BB962C8B-B14F-4D97-AF65-F5344CB8AC3E}">
        <p14:creationId xmlns:p14="http://schemas.microsoft.com/office/powerpoint/2010/main" val="518018571"/>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2" r:id="rId1"/>
    <p:sldLayoutId id="2147483668" r:id="rId2"/>
    <p:sldLayoutId id="2147483655" r:id="rId3"/>
    <p:sldLayoutId id="2147483653" r:id="rId4"/>
    <p:sldLayoutId id="2147483656" r:id="rId5"/>
    <p:sldLayoutId id="2147483654"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9" r:id="rId18"/>
    <p:sldLayoutId id="2147483678" r:id="rId19"/>
    <p:sldLayoutId id="2147483679" r:id="rId20"/>
    <p:sldLayoutId id="2147483677" r:id="rId21"/>
    <p:sldLayoutId id="2147483670" r:id="rId22"/>
    <p:sldLayoutId id="2147483671" r:id="rId23"/>
    <p:sldLayoutId id="2147483672" r:id="rId24"/>
  </p:sldLayoutIdLst>
  <p:transition spd="med"/>
  <p:txStyles>
    <p:titleStyle>
      <a:lvl1pPr marL="0" marR="0" indent="0" algn="ctr" defTabSz="366702" rtl="0" latinLnBrk="0">
        <a:lnSpc>
          <a:spcPct val="100000"/>
        </a:lnSpc>
        <a:spcBef>
          <a:spcPts val="0"/>
        </a:spcBef>
        <a:spcAft>
          <a:spcPts val="0"/>
        </a:spcAft>
        <a:buClrTx/>
        <a:buSzTx/>
        <a:buFontTx/>
        <a:buNone/>
        <a:tabLst/>
        <a:defRPr sz="800" b="0" i="0" u="none" strike="noStrike" cap="none" spc="0" baseline="0">
          <a:ln>
            <a:noFill/>
          </a:ln>
          <a:solidFill>
            <a:srgbClr val="000000"/>
          </a:solidFill>
          <a:uFillTx/>
          <a:latin typeface="+mn-lt"/>
          <a:ea typeface="+mn-ea"/>
          <a:cs typeface="+mn-cs"/>
          <a:sym typeface="Helvetica Light"/>
        </a:defRPr>
      </a:lvl1pPr>
      <a:lvl2pPr marL="0" marR="0" indent="143492" algn="ctr" defTabSz="366702"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Helvetica Light"/>
        </a:defRPr>
      </a:lvl2pPr>
      <a:lvl3pPr marL="0" marR="0" indent="286984" algn="ctr" defTabSz="366702"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Helvetica Light"/>
        </a:defRPr>
      </a:lvl3pPr>
      <a:lvl4pPr marL="0" marR="0" indent="430477" algn="ctr" defTabSz="366702"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Helvetica Light"/>
        </a:defRPr>
      </a:lvl4pPr>
      <a:lvl5pPr marL="0" marR="0" indent="573969" algn="ctr" defTabSz="366702"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Helvetica Light"/>
        </a:defRPr>
      </a:lvl5pPr>
      <a:lvl6pPr marL="0" marR="0" indent="717461" algn="ctr" defTabSz="366702"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Helvetica Light"/>
        </a:defRPr>
      </a:lvl6pPr>
      <a:lvl7pPr marL="0" marR="0" indent="860953" algn="ctr" defTabSz="366702"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Helvetica Light"/>
        </a:defRPr>
      </a:lvl7pPr>
      <a:lvl8pPr marL="0" marR="0" indent="1004446" algn="ctr" defTabSz="366702"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Helvetica Light"/>
        </a:defRPr>
      </a:lvl8pPr>
      <a:lvl9pPr marL="0" marR="0" indent="1147938" algn="ctr" defTabSz="366702" rtl="0" latinLnBrk="0">
        <a:lnSpc>
          <a:spcPct val="100000"/>
        </a:lnSpc>
        <a:spcBef>
          <a:spcPts val="0"/>
        </a:spcBef>
        <a:spcAft>
          <a:spcPts val="0"/>
        </a:spcAft>
        <a:buClrTx/>
        <a:buSzTx/>
        <a:buFontTx/>
        <a:buNone/>
        <a:tabLst/>
        <a:defRPr sz="5000" b="0" i="0" u="none" strike="noStrike" cap="none" spc="0" baseline="0">
          <a:ln>
            <a:noFill/>
          </a:ln>
          <a:solidFill>
            <a:srgbClr val="000000"/>
          </a:solidFill>
          <a:uFillTx/>
          <a:latin typeface="+mn-lt"/>
          <a:ea typeface="+mn-ea"/>
          <a:cs typeface="+mn-cs"/>
          <a:sym typeface="Helvetica Light"/>
        </a:defRPr>
      </a:lvl9pPr>
    </p:titleStyle>
    <p:bodyStyle>
      <a:lvl1pPr marL="279013" marR="0" indent="-279013" algn="l" defTabSz="366702" rtl="0" latinLnBrk="0">
        <a:lnSpc>
          <a:spcPct val="100000"/>
        </a:lnSpc>
        <a:spcBef>
          <a:spcPts val="2636"/>
        </a:spcBef>
        <a:spcAft>
          <a:spcPts val="0"/>
        </a:spcAft>
        <a:buClrTx/>
        <a:buSzPct val="75000"/>
        <a:buFontTx/>
        <a:buChar char="•"/>
        <a:tabLst/>
        <a:defRPr sz="2300" b="0" i="0" u="none" strike="noStrike" cap="none" spc="0" baseline="0">
          <a:ln>
            <a:noFill/>
          </a:ln>
          <a:solidFill>
            <a:srgbClr val="000000"/>
          </a:solidFill>
          <a:uFillTx/>
          <a:latin typeface="+mn-lt"/>
          <a:ea typeface="+mn-ea"/>
          <a:cs typeface="+mn-cs"/>
          <a:sym typeface="Helvetica Light"/>
        </a:defRPr>
      </a:lvl1pPr>
      <a:lvl2pPr marL="558025" marR="0" indent="-279013" algn="l" defTabSz="366702" rtl="0" latinLnBrk="0">
        <a:lnSpc>
          <a:spcPct val="100000"/>
        </a:lnSpc>
        <a:spcBef>
          <a:spcPts val="2636"/>
        </a:spcBef>
        <a:spcAft>
          <a:spcPts val="0"/>
        </a:spcAft>
        <a:buClrTx/>
        <a:buSzPct val="75000"/>
        <a:buFontTx/>
        <a:buChar char="•"/>
        <a:tabLst/>
        <a:defRPr sz="2300" b="0" i="0" u="none" strike="noStrike" cap="none" spc="0" baseline="0">
          <a:ln>
            <a:noFill/>
          </a:ln>
          <a:solidFill>
            <a:srgbClr val="000000"/>
          </a:solidFill>
          <a:uFillTx/>
          <a:latin typeface="+mn-lt"/>
          <a:ea typeface="+mn-ea"/>
          <a:cs typeface="+mn-cs"/>
          <a:sym typeface="Helvetica Light"/>
        </a:defRPr>
      </a:lvl2pPr>
      <a:lvl3pPr marL="837038" marR="0" indent="-279013" algn="l" defTabSz="366702" rtl="0" latinLnBrk="0">
        <a:lnSpc>
          <a:spcPct val="100000"/>
        </a:lnSpc>
        <a:spcBef>
          <a:spcPts val="2636"/>
        </a:spcBef>
        <a:spcAft>
          <a:spcPts val="0"/>
        </a:spcAft>
        <a:buClrTx/>
        <a:buSzPct val="75000"/>
        <a:buFontTx/>
        <a:buChar char="•"/>
        <a:tabLst/>
        <a:defRPr sz="2300" b="0" i="0" u="none" strike="noStrike" cap="none" spc="0" baseline="0">
          <a:ln>
            <a:noFill/>
          </a:ln>
          <a:solidFill>
            <a:srgbClr val="000000"/>
          </a:solidFill>
          <a:uFillTx/>
          <a:latin typeface="+mn-lt"/>
          <a:ea typeface="+mn-ea"/>
          <a:cs typeface="+mn-cs"/>
          <a:sym typeface="Helvetica Light"/>
        </a:defRPr>
      </a:lvl3pPr>
      <a:lvl4pPr marL="1116051" marR="0" indent="-279013" algn="l" defTabSz="366702" rtl="0" latinLnBrk="0">
        <a:lnSpc>
          <a:spcPct val="100000"/>
        </a:lnSpc>
        <a:spcBef>
          <a:spcPts val="2636"/>
        </a:spcBef>
        <a:spcAft>
          <a:spcPts val="0"/>
        </a:spcAft>
        <a:buClrTx/>
        <a:buSzPct val="75000"/>
        <a:buFontTx/>
        <a:buChar char="•"/>
        <a:tabLst/>
        <a:defRPr sz="2300" b="0" i="0" u="none" strike="noStrike" cap="none" spc="0" baseline="0">
          <a:ln>
            <a:noFill/>
          </a:ln>
          <a:solidFill>
            <a:srgbClr val="000000"/>
          </a:solidFill>
          <a:uFillTx/>
          <a:latin typeface="+mn-lt"/>
          <a:ea typeface="+mn-ea"/>
          <a:cs typeface="+mn-cs"/>
          <a:sym typeface="Helvetica Light"/>
        </a:defRPr>
      </a:lvl4pPr>
      <a:lvl5pPr marL="1395063" marR="0" indent="-279013" algn="l" defTabSz="366702" rtl="0" latinLnBrk="0">
        <a:lnSpc>
          <a:spcPct val="100000"/>
        </a:lnSpc>
        <a:spcBef>
          <a:spcPts val="2636"/>
        </a:spcBef>
        <a:spcAft>
          <a:spcPts val="0"/>
        </a:spcAft>
        <a:buClrTx/>
        <a:buSzPct val="75000"/>
        <a:buFontTx/>
        <a:buChar char="•"/>
        <a:tabLst/>
        <a:defRPr sz="2300" b="0" i="0" u="none" strike="noStrike" cap="none" spc="0" baseline="0">
          <a:ln>
            <a:noFill/>
          </a:ln>
          <a:solidFill>
            <a:srgbClr val="000000"/>
          </a:solidFill>
          <a:uFillTx/>
          <a:latin typeface="+mn-lt"/>
          <a:ea typeface="+mn-ea"/>
          <a:cs typeface="+mn-cs"/>
          <a:sym typeface="Helvetica Light"/>
        </a:defRPr>
      </a:lvl5pPr>
      <a:lvl6pPr marL="1674076" marR="0" indent="-279013" algn="l" defTabSz="366702" rtl="0" latinLnBrk="0">
        <a:lnSpc>
          <a:spcPct val="100000"/>
        </a:lnSpc>
        <a:spcBef>
          <a:spcPts val="2636"/>
        </a:spcBef>
        <a:spcAft>
          <a:spcPts val="0"/>
        </a:spcAft>
        <a:buClrTx/>
        <a:buSzPct val="75000"/>
        <a:buFontTx/>
        <a:buChar char="•"/>
        <a:tabLst/>
        <a:defRPr sz="2300" b="0" i="0" u="none" strike="noStrike" cap="none" spc="0" baseline="0">
          <a:ln>
            <a:noFill/>
          </a:ln>
          <a:solidFill>
            <a:srgbClr val="000000"/>
          </a:solidFill>
          <a:uFillTx/>
          <a:latin typeface="+mn-lt"/>
          <a:ea typeface="+mn-ea"/>
          <a:cs typeface="+mn-cs"/>
          <a:sym typeface="Helvetica Light"/>
        </a:defRPr>
      </a:lvl6pPr>
      <a:lvl7pPr marL="1953089" marR="0" indent="-279013" algn="l" defTabSz="366702" rtl="0" latinLnBrk="0">
        <a:lnSpc>
          <a:spcPct val="100000"/>
        </a:lnSpc>
        <a:spcBef>
          <a:spcPts val="2636"/>
        </a:spcBef>
        <a:spcAft>
          <a:spcPts val="0"/>
        </a:spcAft>
        <a:buClrTx/>
        <a:buSzPct val="75000"/>
        <a:buFontTx/>
        <a:buChar char="•"/>
        <a:tabLst/>
        <a:defRPr sz="2300" b="0" i="0" u="none" strike="noStrike" cap="none" spc="0" baseline="0">
          <a:ln>
            <a:noFill/>
          </a:ln>
          <a:solidFill>
            <a:srgbClr val="000000"/>
          </a:solidFill>
          <a:uFillTx/>
          <a:latin typeface="+mn-lt"/>
          <a:ea typeface="+mn-ea"/>
          <a:cs typeface="+mn-cs"/>
          <a:sym typeface="Helvetica Light"/>
        </a:defRPr>
      </a:lvl7pPr>
      <a:lvl8pPr marL="2232101" marR="0" indent="-279013" algn="l" defTabSz="366702" rtl="0" latinLnBrk="0">
        <a:lnSpc>
          <a:spcPct val="100000"/>
        </a:lnSpc>
        <a:spcBef>
          <a:spcPts val="2636"/>
        </a:spcBef>
        <a:spcAft>
          <a:spcPts val="0"/>
        </a:spcAft>
        <a:buClrTx/>
        <a:buSzPct val="75000"/>
        <a:buFontTx/>
        <a:buChar char="•"/>
        <a:tabLst/>
        <a:defRPr sz="2300" b="0" i="0" u="none" strike="noStrike" cap="none" spc="0" baseline="0">
          <a:ln>
            <a:noFill/>
          </a:ln>
          <a:solidFill>
            <a:srgbClr val="000000"/>
          </a:solidFill>
          <a:uFillTx/>
          <a:latin typeface="+mn-lt"/>
          <a:ea typeface="+mn-ea"/>
          <a:cs typeface="+mn-cs"/>
          <a:sym typeface="Helvetica Light"/>
        </a:defRPr>
      </a:lvl8pPr>
      <a:lvl9pPr marL="2511114" marR="0" indent="-279013" algn="l" defTabSz="366702" rtl="0" latinLnBrk="0">
        <a:lnSpc>
          <a:spcPct val="100000"/>
        </a:lnSpc>
        <a:spcBef>
          <a:spcPts val="2636"/>
        </a:spcBef>
        <a:spcAft>
          <a:spcPts val="0"/>
        </a:spcAft>
        <a:buClrTx/>
        <a:buSzPct val="75000"/>
        <a:buFontTx/>
        <a:buChar char="•"/>
        <a:tabLst/>
        <a:defRPr sz="23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366702"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Light"/>
        </a:defRPr>
      </a:lvl1pPr>
      <a:lvl2pPr marL="0" marR="0" indent="143492" algn="ctr" defTabSz="366702"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Light"/>
        </a:defRPr>
      </a:lvl2pPr>
      <a:lvl3pPr marL="0" marR="0" indent="286984" algn="ctr" defTabSz="366702"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Light"/>
        </a:defRPr>
      </a:lvl3pPr>
      <a:lvl4pPr marL="0" marR="0" indent="430477" algn="ctr" defTabSz="366702"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Light"/>
        </a:defRPr>
      </a:lvl4pPr>
      <a:lvl5pPr marL="0" marR="0" indent="573969" algn="ctr" defTabSz="366702"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Light"/>
        </a:defRPr>
      </a:lvl5pPr>
      <a:lvl6pPr marL="0" marR="0" indent="717461" algn="ctr" defTabSz="366702"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Light"/>
        </a:defRPr>
      </a:lvl6pPr>
      <a:lvl7pPr marL="0" marR="0" indent="860953" algn="ctr" defTabSz="366702"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Light"/>
        </a:defRPr>
      </a:lvl7pPr>
      <a:lvl8pPr marL="0" marR="0" indent="1004446" algn="ctr" defTabSz="366702"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Light"/>
        </a:defRPr>
      </a:lvl8pPr>
      <a:lvl9pPr marL="0" marR="0" indent="1147938" algn="ctr" defTabSz="366702"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751AE79F-6B3E-4116-8B07-FFAB0BDF1AC6}"/>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lv-LV"/>
              <a:t>Rediģēt šablona virsraksta stilu</a:t>
            </a:r>
            <a:endParaRPr lang="en-US"/>
          </a:p>
        </p:txBody>
      </p:sp>
      <p:sp>
        <p:nvSpPr>
          <p:cNvPr id="3" name="Teksta vietturis 2">
            <a:extLst>
              <a:ext uri="{FF2B5EF4-FFF2-40B4-BE49-F238E27FC236}">
                <a16:creationId xmlns:a16="http://schemas.microsoft.com/office/drawing/2014/main" id="{312203FF-4FA2-4E40-BC27-CE9D0F94CFE3}"/>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uma vietturis 3">
            <a:extLst>
              <a:ext uri="{FF2B5EF4-FFF2-40B4-BE49-F238E27FC236}">
                <a16:creationId xmlns:a16="http://schemas.microsoft.com/office/drawing/2014/main" id="{8E8E663B-A6E9-4C5F-B3FD-65DE836E0347}"/>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7BDF0B1E-1389-41F0-B2BD-D2328D041629}" type="datetimeFigureOut">
              <a:rPr lang="en-US" smtClean="0"/>
              <a:t>7/17/2024</a:t>
            </a:fld>
            <a:endParaRPr lang="en-US"/>
          </a:p>
        </p:txBody>
      </p:sp>
      <p:sp>
        <p:nvSpPr>
          <p:cNvPr id="5" name="Kājenes vietturis 4">
            <a:extLst>
              <a:ext uri="{FF2B5EF4-FFF2-40B4-BE49-F238E27FC236}">
                <a16:creationId xmlns:a16="http://schemas.microsoft.com/office/drawing/2014/main" id="{2AF3FF4F-EA86-4E2C-9686-6876E07ED86F}"/>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ida numura vietturis 5">
            <a:extLst>
              <a:ext uri="{FF2B5EF4-FFF2-40B4-BE49-F238E27FC236}">
                <a16:creationId xmlns:a16="http://schemas.microsoft.com/office/drawing/2014/main" id="{29C022A1-4AD5-4F76-B653-9A1355B1993E}"/>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807E182-CA2C-4478-A036-9C86A4B2A80C}" type="slidenum">
              <a:rPr lang="en-US" smtClean="0"/>
              <a:t>‹#›</a:t>
            </a:fld>
            <a:endParaRPr lang="en-US"/>
          </a:p>
        </p:txBody>
      </p:sp>
    </p:spTree>
    <p:extLst>
      <p:ext uri="{BB962C8B-B14F-4D97-AF65-F5344CB8AC3E}">
        <p14:creationId xmlns:p14="http://schemas.microsoft.com/office/powerpoint/2010/main" val="199165510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talsunovads.lv/"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a vietturis 1"/>
          <p:cNvSpPr>
            <a:spLocks noGrp="1"/>
          </p:cNvSpPr>
          <p:nvPr>
            <p:ph type="body" sz="quarter" idx="12"/>
          </p:nvPr>
        </p:nvSpPr>
        <p:spPr/>
        <p:txBody>
          <a:bodyPr/>
          <a:lstStyle/>
          <a:p>
            <a:endParaRPr lang="lv-LV"/>
          </a:p>
        </p:txBody>
      </p:sp>
      <p:sp>
        <p:nvSpPr>
          <p:cNvPr id="3" name="Teksta vietturis 2"/>
          <p:cNvSpPr>
            <a:spLocks noGrp="1"/>
          </p:cNvSpPr>
          <p:nvPr>
            <p:ph type="body" sz="quarter" idx="15"/>
          </p:nvPr>
        </p:nvSpPr>
        <p:spPr/>
        <p:txBody>
          <a:bodyPr/>
          <a:lstStyle/>
          <a:p>
            <a:endParaRPr lang="lv-LV"/>
          </a:p>
        </p:txBody>
      </p:sp>
      <p:pic>
        <p:nvPicPr>
          <p:cNvPr id="5" name="Attēls 4">
            <a:extLst>
              <a:ext uri="{FF2B5EF4-FFF2-40B4-BE49-F238E27FC236}">
                <a16:creationId xmlns:a16="http://schemas.microsoft.com/office/drawing/2014/main" id="{6DC7874E-455B-4F8F-A5A5-BA472D922A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9705810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2B2D9A8-7EA8-4387-AC17-95C7808EE013}"/>
              </a:ext>
            </a:extLst>
          </p:cNvPr>
          <p:cNvSpPr>
            <a:spLocks noGrp="1"/>
          </p:cNvSpPr>
          <p:nvPr>
            <p:ph type="title"/>
          </p:nvPr>
        </p:nvSpPr>
        <p:spPr>
          <a:xfrm>
            <a:off x="683844" y="560143"/>
            <a:ext cx="3959593" cy="762000"/>
          </a:xfrm>
        </p:spPr>
        <p:txBody>
          <a:bodyPr>
            <a:normAutofit fontScale="90000"/>
          </a:bodyPr>
          <a:lstStyle/>
          <a:p>
            <a:r>
              <a:rPr lang="lv-LV" dirty="0"/>
              <a:t>Piesakies iedzīvotāju padomē!</a:t>
            </a:r>
            <a:endParaRPr lang="en-US" dirty="0"/>
          </a:p>
        </p:txBody>
      </p:sp>
      <p:sp>
        <p:nvSpPr>
          <p:cNvPr id="3" name="Teksta vietturis 2">
            <a:extLst>
              <a:ext uri="{FF2B5EF4-FFF2-40B4-BE49-F238E27FC236}">
                <a16:creationId xmlns:a16="http://schemas.microsoft.com/office/drawing/2014/main" id="{6B40BA49-3A01-4D02-928D-1A573AACF5E4}"/>
              </a:ext>
            </a:extLst>
          </p:cNvPr>
          <p:cNvSpPr>
            <a:spLocks noGrp="1"/>
          </p:cNvSpPr>
          <p:nvPr>
            <p:ph type="body" sz="quarter" idx="12"/>
          </p:nvPr>
        </p:nvSpPr>
        <p:spPr/>
        <p:txBody>
          <a:bodyPr/>
          <a:lstStyle/>
          <a:p>
            <a:endParaRPr lang="en-US"/>
          </a:p>
        </p:txBody>
      </p:sp>
      <p:sp>
        <p:nvSpPr>
          <p:cNvPr id="5" name="Teksta vietturis 4">
            <a:extLst>
              <a:ext uri="{FF2B5EF4-FFF2-40B4-BE49-F238E27FC236}">
                <a16:creationId xmlns:a16="http://schemas.microsoft.com/office/drawing/2014/main" id="{BD29B17E-0C91-4285-B566-E08636B8797B}"/>
              </a:ext>
            </a:extLst>
          </p:cNvPr>
          <p:cNvSpPr>
            <a:spLocks noGrp="1"/>
          </p:cNvSpPr>
          <p:nvPr>
            <p:ph type="body" sz="quarter" idx="13"/>
          </p:nvPr>
        </p:nvSpPr>
        <p:spPr>
          <a:xfrm>
            <a:off x="703321" y="1493223"/>
            <a:ext cx="6581348" cy="3198570"/>
          </a:xfrm>
        </p:spPr>
        <p:txBody>
          <a:bodyPr/>
          <a:lstStyle/>
          <a:p>
            <a:endParaRPr lang="lv-LV" sz="1600" dirty="0"/>
          </a:p>
          <a:p>
            <a:r>
              <a:rPr lang="lv-LV" sz="1600" dirty="0"/>
              <a:t>No 1. Jūlija līdz 1. augustam, sūtot iesniegumu e-pastā padomes@talsi.lv. Iesniegums pieejams </a:t>
            </a:r>
            <a:r>
              <a:rPr lang="lv-LV" sz="1600" dirty="0">
                <a:hlinkClick r:id="rId2"/>
              </a:rPr>
              <a:t>www.talsunovads.lv</a:t>
            </a:r>
            <a:r>
              <a:rPr lang="lv-LV" sz="1600" dirty="0"/>
              <a:t>  sadaļā </a:t>
            </a:r>
            <a:r>
              <a:rPr lang="lv-LV" sz="1600" i="1" dirty="0"/>
              <a:t>Dokumenti – «Pieteikums dalībai Talsu novada pašvaldības iedzīvotāju padomē»</a:t>
            </a:r>
          </a:p>
          <a:p>
            <a:endParaRPr lang="lv-LV" sz="1600" dirty="0"/>
          </a:p>
          <a:p>
            <a:r>
              <a:rPr lang="lv-LV" sz="1600" dirty="0"/>
              <a:t>Aizpildot iesniegumu pilsētu/pagastu pārvaldēs, kā arī Centrālajā pārvaldē</a:t>
            </a:r>
          </a:p>
          <a:p>
            <a:endParaRPr lang="lv-LV" sz="1600" dirty="0"/>
          </a:p>
          <a:p>
            <a:r>
              <a:rPr lang="lv-LV" sz="1600" dirty="0"/>
              <a:t>Plašāka informācija </a:t>
            </a:r>
            <a:r>
              <a:rPr lang="lv-LV" sz="1600" dirty="0">
                <a:hlinkClick r:id="rId2"/>
              </a:rPr>
              <a:t>www.talsunovads.lv</a:t>
            </a:r>
            <a:r>
              <a:rPr lang="lv-LV" sz="1600" dirty="0"/>
              <a:t> sadaļā </a:t>
            </a:r>
            <a:r>
              <a:rPr lang="lv-LV" sz="1600" i="1" dirty="0"/>
              <a:t>Sabiedrības līdzdalība/Iedzīvotāju padomes</a:t>
            </a:r>
            <a:r>
              <a:rPr lang="lv-LV" sz="1600" dirty="0"/>
              <a:t>, vai rakstot e-pastā: </a:t>
            </a:r>
            <a:r>
              <a:rPr lang="lv-LV" sz="1600" i="1" dirty="0"/>
              <a:t>padomes@talsi.lv</a:t>
            </a:r>
          </a:p>
          <a:p>
            <a:endParaRPr lang="lv-LV" sz="1600" dirty="0"/>
          </a:p>
          <a:p>
            <a:endParaRPr lang="lv-LV" sz="1600" dirty="0"/>
          </a:p>
        </p:txBody>
      </p:sp>
      <p:sp>
        <p:nvSpPr>
          <p:cNvPr id="6" name="Teksta vietturis 5">
            <a:extLst>
              <a:ext uri="{FF2B5EF4-FFF2-40B4-BE49-F238E27FC236}">
                <a16:creationId xmlns:a16="http://schemas.microsoft.com/office/drawing/2014/main" id="{9BF5D27F-6231-4512-B8AA-A6185B00E410}"/>
              </a:ext>
            </a:extLst>
          </p:cNvPr>
          <p:cNvSpPr>
            <a:spLocks noGrp="1"/>
          </p:cNvSpPr>
          <p:nvPr>
            <p:ph type="body" sz="quarter" idx="15"/>
          </p:nvPr>
        </p:nvSpPr>
        <p:spPr/>
        <p:txBody>
          <a:bodyPr/>
          <a:lstStyle/>
          <a:p>
            <a:endParaRPr lang="en-US"/>
          </a:p>
        </p:txBody>
      </p:sp>
      <p:pic>
        <p:nvPicPr>
          <p:cNvPr id="7" name="Attēls 6">
            <a:extLst>
              <a:ext uri="{FF2B5EF4-FFF2-40B4-BE49-F238E27FC236}">
                <a16:creationId xmlns:a16="http://schemas.microsoft.com/office/drawing/2014/main" id="{469D60ED-F9A6-4FC9-969D-3F9B1C69A9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5255" y="451707"/>
            <a:ext cx="2431334" cy="868055"/>
          </a:xfrm>
          <a:prstGeom prst="rect">
            <a:avLst/>
          </a:prstGeom>
        </p:spPr>
      </p:pic>
    </p:spTree>
    <p:extLst>
      <p:ext uri="{BB962C8B-B14F-4D97-AF65-F5344CB8AC3E}">
        <p14:creationId xmlns:p14="http://schemas.microsoft.com/office/powerpoint/2010/main" val="207978445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63151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a vietturis 1">
            <a:extLst>
              <a:ext uri="{FF2B5EF4-FFF2-40B4-BE49-F238E27FC236}">
                <a16:creationId xmlns:a16="http://schemas.microsoft.com/office/drawing/2014/main" id="{58AD14DA-C7CD-445C-A5FD-E13E27FE5205}"/>
              </a:ext>
            </a:extLst>
          </p:cNvPr>
          <p:cNvSpPr>
            <a:spLocks noGrp="1"/>
          </p:cNvSpPr>
          <p:nvPr>
            <p:ph type="body" sz="quarter" idx="13"/>
          </p:nvPr>
        </p:nvSpPr>
        <p:spPr>
          <a:xfrm>
            <a:off x="683846" y="1611923"/>
            <a:ext cx="6408932" cy="2452077"/>
          </a:xfrm>
        </p:spPr>
        <p:txBody>
          <a:bodyPr/>
          <a:lstStyle/>
          <a:p>
            <a:r>
              <a:rPr lang="lv-LV" sz="2000" dirty="0"/>
              <a:t>2023. gada 1. janvāra «Pašvaldību likums» (PL)</a:t>
            </a:r>
          </a:p>
          <a:p>
            <a:endParaRPr lang="lv-LV" sz="2000" dirty="0"/>
          </a:p>
          <a:p>
            <a:r>
              <a:rPr lang="lv-LV" sz="2000" dirty="0"/>
              <a:t>2023. gada 30. novembra Talsu novada pašvaldības saistošie noteikumi Nr.20 – «Iedzīvotāju padomju nolikums» (SN)</a:t>
            </a:r>
          </a:p>
          <a:p>
            <a:endParaRPr lang="lv-LV" sz="2000" dirty="0"/>
          </a:p>
          <a:p>
            <a:r>
              <a:rPr lang="lv-LV" sz="2000" dirty="0"/>
              <a:t>Izpilddirektora rīkojums</a:t>
            </a:r>
            <a:endParaRPr lang="en-US" sz="2000" dirty="0"/>
          </a:p>
        </p:txBody>
      </p:sp>
      <p:sp>
        <p:nvSpPr>
          <p:cNvPr id="3" name="Virsraksts 2">
            <a:extLst>
              <a:ext uri="{FF2B5EF4-FFF2-40B4-BE49-F238E27FC236}">
                <a16:creationId xmlns:a16="http://schemas.microsoft.com/office/drawing/2014/main" id="{87660F5A-F0B5-484B-82E2-9C3BC9B8CEBD}"/>
              </a:ext>
            </a:extLst>
          </p:cNvPr>
          <p:cNvSpPr>
            <a:spLocks noGrp="1"/>
          </p:cNvSpPr>
          <p:nvPr>
            <p:ph type="title"/>
          </p:nvPr>
        </p:nvSpPr>
        <p:spPr/>
        <p:txBody>
          <a:bodyPr/>
          <a:lstStyle/>
          <a:p>
            <a:r>
              <a:rPr lang="lv-LV" dirty="0"/>
              <a:t>Normatīvā bāze</a:t>
            </a:r>
            <a:endParaRPr lang="en-US" dirty="0"/>
          </a:p>
        </p:txBody>
      </p:sp>
      <p:sp>
        <p:nvSpPr>
          <p:cNvPr id="4" name="Teksta vietturis 3">
            <a:extLst>
              <a:ext uri="{FF2B5EF4-FFF2-40B4-BE49-F238E27FC236}">
                <a16:creationId xmlns:a16="http://schemas.microsoft.com/office/drawing/2014/main" id="{8505BCD8-DDCB-4137-97FE-BA82235EE782}"/>
              </a:ext>
            </a:extLst>
          </p:cNvPr>
          <p:cNvSpPr>
            <a:spLocks noGrp="1"/>
          </p:cNvSpPr>
          <p:nvPr>
            <p:ph type="body" sz="quarter" idx="12"/>
          </p:nvPr>
        </p:nvSpPr>
        <p:spPr/>
        <p:txBody>
          <a:bodyPr/>
          <a:lstStyle/>
          <a:p>
            <a:endParaRPr lang="en-US"/>
          </a:p>
        </p:txBody>
      </p:sp>
      <p:sp>
        <p:nvSpPr>
          <p:cNvPr id="6" name="Teksta vietturis 5">
            <a:extLst>
              <a:ext uri="{FF2B5EF4-FFF2-40B4-BE49-F238E27FC236}">
                <a16:creationId xmlns:a16="http://schemas.microsoft.com/office/drawing/2014/main" id="{C47DFBC5-BD3B-4F64-8E11-BE02D165C322}"/>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02955746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a vietturis 1"/>
          <p:cNvSpPr>
            <a:spLocks noGrp="1"/>
          </p:cNvSpPr>
          <p:nvPr>
            <p:ph type="body" sz="quarter" idx="13"/>
          </p:nvPr>
        </p:nvSpPr>
        <p:spPr>
          <a:xfrm>
            <a:off x="377017" y="1518728"/>
            <a:ext cx="6779498" cy="3055941"/>
          </a:xfrm>
        </p:spPr>
        <p:txBody>
          <a:bodyPr/>
          <a:lstStyle/>
          <a:p>
            <a:endParaRPr lang="lv-LV" sz="1600" dirty="0"/>
          </a:p>
          <a:p>
            <a:pPr marL="0" indent="0">
              <a:buNone/>
            </a:pPr>
            <a:r>
              <a:rPr lang="lv-LV" sz="1600" b="1" dirty="0"/>
              <a:t>Iedzīvotāju padome ir konsultatīva institūcija</a:t>
            </a:r>
            <a:r>
              <a:rPr lang="lv-LV" sz="1600" dirty="0"/>
              <a:t>, kas sastāv no padomes darbības teritorijas iedzīvotājiem.</a:t>
            </a:r>
          </a:p>
          <a:p>
            <a:pPr marL="0" indent="0">
              <a:buNone/>
            </a:pPr>
            <a:endParaRPr lang="lv-LV" sz="1600" dirty="0"/>
          </a:p>
          <a:p>
            <a:pPr marL="0" indent="0">
              <a:buNone/>
            </a:pPr>
            <a:endParaRPr lang="lv-LV" sz="1600" dirty="0"/>
          </a:p>
          <a:p>
            <a:pPr marL="0" indent="0">
              <a:buNone/>
            </a:pPr>
            <a:r>
              <a:rPr lang="lv-LV" sz="1600" b="1" dirty="0"/>
              <a:t>Padomes izveidošanas mērķis </a:t>
            </a:r>
            <a:r>
              <a:rPr lang="lv-LV" sz="1600" dirty="0"/>
              <a:t>ir nodrošināt vietējo kopienu iedzīvotāju interešu pārstāvību un pašvaldības teritorijas attīstību, veicinot iedzīvotāju savstarpējo sadarbību un saskaņotu rīcību kopējam labumam</a:t>
            </a:r>
          </a:p>
        </p:txBody>
      </p:sp>
      <p:sp>
        <p:nvSpPr>
          <p:cNvPr id="3" name="Virsraksts 2"/>
          <p:cNvSpPr>
            <a:spLocks noGrp="1"/>
          </p:cNvSpPr>
          <p:nvPr>
            <p:ph type="title"/>
          </p:nvPr>
        </p:nvSpPr>
        <p:spPr>
          <a:xfrm>
            <a:off x="521612" y="627073"/>
            <a:ext cx="6306890" cy="762000"/>
          </a:xfrm>
        </p:spPr>
        <p:txBody>
          <a:bodyPr>
            <a:normAutofit/>
          </a:bodyPr>
          <a:lstStyle/>
          <a:p>
            <a:r>
              <a:rPr lang="lv-LV" dirty="0"/>
              <a:t>Kas ir iedzīvotāju padome?</a:t>
            </a:r>
          </a:p>
        </p:txBody>
      </p:sp>
      <p:sp>
        <p:nvSpPr>
          <p:cNvPr id="4" name="Teksta vietturis 3"/>
          <p:cNvSpPr>
            <a:spLocks noGrp="1"/>
          </p:cNvSpPr>
          <p:nvPr>
            <p:ph type="body" sz="quarter" idx="12"/>
          </p:nvPr>
        </p:nvSpPr>
        <p:spPr/>
        <p:txBody>
          <a:bodyPr/>
          <a:lstStyle/>
          <a:p>
            <a:endParaRPr lang="lv-LV"/>
          </a:p>
        </p:txBody>
      </p:sp>
      <p:sp>
        <p:nvSpPr>
          <p:cNvPr id="6" name="Teksta vietturis 5"/>
          <p:cNvSpPr>
            <a:spLocks noGrp="1"/>
          </p:cNvSpPr>
          <p:nvPr>
            <p:ph type="body" sz="quarter" idx="15"/>
          </p:nvPr>
        </p:nvSpPr>
        <p:spPr/>
        <p:txBody>
          <a:bodyPr/>
          <a:lstStyle/>
          <a:p>
            <a:endParaRPr lang="lv-LV"/>
          </a:p>
        </p:txBody>
      </p:sp>
      <p:pic>
        <p:nvPicPr>
          <p:cNvPr id="8" name="Attēls 7">
            <a:extLst>
              <a:ext uri="{FF2B5EF4-FFF2-40B4-BE49-F238E27FC236}">
                <a16:creationId xmlns:a16="http://schemas.microsoft.com/office/drawing/2014/main" id="{BCEEAC02-ECB6-46D5-B0BA-00A94C371B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7499" y="299053"/>
            <a:ext cx="2431334" cy="868055"/>
          </a:xfrm>
          <a:prstGeom prst="rect">
            <a:avLst/>
          </a:prstGeom>
        </p:spPr>
      </p:pic>
      <p:pic>
        <p:nvPicPr>
          <p:cNvPr id="7" name="Attēls 6">
            <a:extLst>
              <a:ext uri="{FF2B5EF4-FFF2-40B4-BE49-F238E27FC236}">
                <a16:creationId xmlns:a16="http://schemas.microsoft.com/office/drawing/2014/main" id="{1ADA0963-F12F-4DEA-B090-66153428A5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6515" y="1863296"/>
            <a:ext cx="1987485" cy="1637576"/>
          </a:xfrm>
          <a:prstGeom prst="rect">
            <a:avLst/>
          </a:prstGeom>
        </p:spPr>
      </p:pic>
    </p:spTree>
    <p:extLst>
      <p:ext uri="{BB962C8B-B14F-4D97-AF65-F5344CB8AC3E}">
        <p14:creationId xmlns:p14="http://schemas.microsoft.com/office/powerpoint/2010/main" val="394028461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a vietturis 1">
            <a:extLst>
              <a:ext uri="{FF2B5EF4-FFF2-40B4-BE49-F238E27FC236}">
                <a16:creationId xmlns:a16="http://schemas.microsoft.com/office/drawing/2014/main" id="{29458324-A315-46EC-A211-D3D278AA7CAF}"/>
              </a:ext>
            </a:extLst>
          </p:cNvPr>
          <p:cNvSpPr>
            <a:spLocks noGrp="1"/>
          </p:cNvSpPr>
          <p:nvPr>
            <p:ph type="body" sz="quarter" idx="13"/>
          </p:nvPr>
        </p:nvSpPr>
        <p:spPr>
          <a:xfrm>
            <a:off x="683846" y="1422818"/>
            <a:ext cx="7892341" cy="3066804"/>
          </a:xfrm>
        </p:spPr>
        <p:txBody>
          <a:bodyPr/>
          <a:lstStyle/>
          <a:p>
            <a:endParaRPr lang="lv-LV" sz="1600" dirty="0"/>
          </a:p>
          <a:p>
            <a:endParaRPr lang="lv-LV" sz="1600" dirty="0"/>
          </a:p>
          <a:p>
            <a:r>
              <a:rPr lang="lv-LV" sz="1600" dirty="0"/>
              <a:t>Padomes kompetenci, atbilstoši tās darbības teritorijai, </a:t>
            </a:r>
            <a:r>
              <a:rPr lang="lv-LV" sz="1600" b="1" dirty="0"/>
              <a:t>nodrošina pēc Pašvaldības likuma 4. panta 1. daļas (2., 5. un 12. punkta) un 5. panta pirmās daļas noteiktajām pašvaldības funkcijām</a:t>
            </a:r>
          </a:p>
          <a:p>
            <a:endParaRPr lang="lv-LV" sz="1600" b="1" dirty="0"/>
          </a:p>
          <a:p>
            <a:r>
              <a:rPr lang="lv-LV" sz="1600" dirty="0"/>
              <a:t>2) gādāt par pašvaldības administratīvās teritorijas labiekārtošana un sanitāro tīrību;</a:t>
            </a:r>
          </a:p>
          <a:p>
            <a:r>
              <a:rPr lang="lv-LV" sz="1600" dirty="0"/>
              <a:t>5) sniegt iedzīvotājiem daudzveidīgu kultūras piedāvājumu un iespēja piedalīties kultūras dzīvē;</a:t>
            </a:r>
          </a:p>
          <a:p>
            <a:r>
              <a:rPr lang="lv-LV" sz="1600" dirty="0"/>
              <a:t>12) sekmēt saimniecisko darbību pašvaldības administratīvajā teritorijā un sniegt tai atbalstu</a:t>
            </a:r>
          </a:p>
          <a:p>
            <a:endParaRPr lang="lv-LV" sz="1600" dirty="0"/>
          </a:p>
        </p:txBody>
      </p:sp>
      <p:sp>
        <p:nvSpPr>
          <p:cNvPr id="3" name="Virsraksts 2">
            <a:extLst>
              <a:ext uri="{FF2B5EF4-FFF2-40B4-BE49-F238E27FC236}">
                <a16:creationId xmlns:a16="http://schemas.microsoft.com/office/drawing/2014/main" id="{A4E9C27D-E4FA-40A1-B186-72403EE395A5}"/>
              </a:ext>
            </a:extLst>
          </p:cNvPr>
          <p:cNvSpPr>
            <a:spLocks noGrp="1"/>
          </p:cNvSpPr>
          <p:nvPr>
            <p:ph type="title"/>
          </p:nvPr>
        </p:nvSpPr>
        <p:spPr>
          <a:xfrm>
            <a:off x="815651" y="887256"/>
            <a:ext cx="4308231" cy="762000"/>
          </a:xfrm>
        </p:spPr>
        <p:txBody>
          <a:bodyPr/>
          <a:lstStyle/>
          <a:p>
            <a:r>
              <a:rPr lang="lv-LV" dirty="0"/>
              <a:t>Padomes kompetence</a:t>
            </a:r>
            <a:endParaRPr lang="en-US" dirty="0"/>
          </a:p>
        </p:txBody>
      </p:sp>
      <p:sp>
        <p:nvSpPr>
          <p:cNvPr id="4" name="Teksta vietturis 3">
            <a:extLst>
              <a:ext uri="{FF2B5EF4-FFF2-40B4-BE49-F238E27FC236}">
                <a16:creationId xmlns:a16="http://schemas.microsoft.com/office/drawing/2014/main" id="{64A5C4C3-2C62-47AC-A6A1-F20BDF40A677}"/>
              </a:ext>
            </a:extLst>
          </p:cNvPr>
          <p:cNvSpPr>
            <a:spLocks noGrp="1"/>
          </p:cNvSpPr>
          <p:nvPr>
            <p:ph type="body" sz="quarter" idx="12"/>
          </p:nvPr>
        </p:nvSpPr>
        <p:spPr/>
        <p:txBody>
          <a:bodyPr/>
          <a:lstStyle/>
          <a:p>
            <a:endParaRPr lang="en-US" dirty="0"/>
          </a:p>
        </p:txBody>
      </p:sp>
      <p:sp>
        <p:nvSpPr>
          <p:cNvPr id="6" name="Teksta vietturis 5">
            <a:extLst>
              <a:ext uri="{FF2B5EF4-FFF2-40B4-BE49-F238E27FC236}">
                <a16:creationId xmlns:a16="http://schemas.microsoft.com/office/drawing/2014/main" id="{8D4BA8EE-B439-4297-A2A5-1D745B723C2D}"/>
              </a:ext>
            </a:extLst>
          </p:cNvPr>
          <p:cNvSpPr>
            <a:spLocks noGrp="1"/>
          </p:cNvSpPr>
          <p:nvPr>
            <p:ph type="body" sz="quarter" idx="15"/>
          </p:nvPr>
        </p:nvSpPr>
        <p:spPr/>
        <p:txBody>
          <a:bodyPr/>
          <a:lstStyle/>
          <a:p>
            <a:endParaRPr lang="en-US"/>
          </a:p>
        </p:txBody>
      </p:sp>
      <p:pic>
        <p:nvPicPr>
          <p:cNvPr id="7" name="Attēls 6">
            <a:extLst>
              <a:ext uri="{FF2B5EF4-FFF2-40B4-BE49-F238E27FC236}">
                <a16:creationId xmlns:a16="http://schemas.microsoft.com/office/drawing/2014/main" id="{483C7764-27A5-47E5-868C-41F0702001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7499" y="351694"/>
            <a:ext cx="2431334" cy="868055"/>
          </a:xfrm>
          <a:prstGeom prst="rect">
            <a:avLst/>
          </a:prstGeom>
        </p:spPr>
      </p:pic>
    </p:spTree>
    <p:extLst>
      <p:ext uri="{BB962C8B-B14F-4D97-AF65-F5344CB8AC3E}">
        <p14:creationId xmlns:p14="http://schemas.microsoft.com/office/powerpoint/2010/main" val="155391680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irsraksts 2">
            <a:extLst>
              <a:ext uri="{FF2B5EF4-FFF2-40B4-BE49-F238E27FC236}">
                <a16:creationId xmlns:a16="http://schemas.microsoft.com/office/drawing/2014/main" id="{6D3C5962-5D0E-4CDC-9C42-6808C9FF7FB9}"/>
              </a:ext>
            </a:extLst>
          </p:cNvPr>
          <p:cNvSpPr>
            <a:spLocks noGrp="1"/>
          </p:cNvSpPr>
          <p:nvPr>
            <p:ph type="title"/>
          </p:nvPr>
        </p:nvSpPr>
        <p:spPr>
          <a:xfrm>
            <a:off x="91736" y="522042"/>
            <a:ext cx="2046846" cy="2658479"/>
          </a:xfrm>
        </p:spPr>
        <p:txBody>
          <a:bodyPr>
            <a:noAutofit/>
          </a:bodyPr>
          <a:lstStyle/>
          <a:p>
            <a:r>
              <a:rPr lang="lv-LV" dirty="0"/>
              <a:t>Iedzīvotāju padomes «dzīves cikls»</a:t>
            </a:r>
            <a:endParaRPr lang="en-US" dirty="0"/>
          </a:p>
        </p:txBody>
      </p:sp>
      <p:sp>
        <p:nvSpPr>
          <p:cNvPr id="4" name="Teksta vietturis 3">
            <a:extLst>
              <a:ext uri="{FF2B5EF4-FFF2-40B4-BE49-F238E27FC236}">
                <a16:creationId xmlns:a16="http://schemas.microsoft.com/office/drawing/2014/main" id="{58FF7089-3734-43F6-A0EC-6028BA300C33}"/>
              </a:ext>
            </a:extLst>
          </p:cNvPr>
          <p:cNvSpPr>
            <a:spLocks noGrp="1"/>
          </p:cNvSpPr>
          <p:nvPr>
            <p:ph type="body" sz="quarter" idx="12"/>
          </p:nvPr>
        </p:nvSpPr>
        <p:spPr/>
        <p:txBody>
          <a:bodyPr/>
          <a:lstStyle/>
          <a:p>
            <a:endParaRPr lang="en-US"/>
          </a:p>
        </p:txBody>
      </p:sp>
      <p:sp>
        <p:nvSpPr>
          <p:cNvPr id="9" name="Teksta vietturis 8">
            <a:extLst>
              <a:ext uri="{FF2B5EF4-FFF2-40B4-BE49-F238E27FC236}">
                <a16:creationId xmlns:a16="http://schemas.microsoft.com/office/drawing/2014/main" id="{806E7C9F-BD5C-446F-91FB-E9D86FD6FC42}"/>
              </a:ext>
            </a:extLst>
          </p:cNvPr>
          <p:cNvSpPr>
            <a:spLocks noGrp="1"/>
          </p:cNvSpPr>
          <p:nvPr>
            <p:ph type="body" sz="quarter" idx="18"/>
          </p:nvPr>
        </p:nvSpPr>
        <p:spPr/>
        <p:txBody>
          <a:bodyPr/>
          <a:lstStyle/>
          <a:p>
            <a:endParaRPr lang="en-US"/>
          </a:p>
        </p:txBody>
      </p:sp>
      <p:pic>
        <p:nvPicPr>
          <p:cNvPr id="10" name="Attēls 9">
            <a:extLst>
              <a:ext uri="{FF2B5EF4-FFF2-40B4-BE49-F238E27FC236}">
                <a16:creationId xmlns:a16="http://schemas.microsoft.com/office/drawing/2014/main" id="{5C1CAA11-B1D1-4DEF-B7DA-ABBB5E0CD0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7" y="415988"/>
            <a:ext cx="2431334" cy="868055"/>
          </a:xfrm>
          <a:prstGeom prst="rect">
            <a:avLst/>
          </a:prstGeom>
        </p:spPr>
      </p:pic>
      <p:sp>
        <p:nvSpPr>
          <p:cNvPr id="5" name="Brīvforma: forma 4">
            <a:extLst>
              <a:ext uri="{FF2B5EF4-FFF2-40B4-BE49-F238E27FC236}">
                <a16:creationId xmlns:a16="http://schemas.microsoft.com/office/drawing/2014/main" id="{AAA1FA64-34F7-44AD-8C3C-7190C74C1FBB}"/>
              </a:ext>
            </a:extLst>
          </p:cNvPr>
          <p:cNvSpPr/>
          <p:nvPr/>
        </p:nvSpPr>
        <p:spPr>
          <a:xfrm>
            <a:off x="2335935" y="248331"/>
            <a:ext cx="4777920" cy="4777920"/>
          </a:xfrm>
          <a:custGeom>
            <a:avLst/>
            <a:gdLst>
              <a:gd name="connsiteX0" fmla="*/ 2388960 w 4777920"/>
              <a:gd name="connsiteY0" fmla="*/ 0 h 4777920"/>
              <a:gd name="connsiteX1" fmla="*/ 4256725 w 4777920"/>
              <a:gd name="connsiteY1" fmla="*/ 899469 h 4777920"/>
              <a:gd name="connsiteX2" fmla="*/ 2388960 w 4777920"/>
              <a:gd name="connsiteY2" fmla="*/ 2388960 h 4777920"/>
              <a:gd name="connsiteX3" fmla="*/ 2388960 w 4777920"/>
              <a:gd name="connsiteY3" fmla="*/ 0 h 4777920"/>
            </a:gdLst>
            <a:ahLst/>
            <a:cxnLst>
              <a:cxn ang="0">
                <a:pos x="connsiteX0" y="connsiteY0"/>
              </a:cxn>
              <a:cxn ang="0">
                <a:pos x="connsiteX1" y="connsiteY1"/>
              </a:cxn>
              <a:cxn ang="0">
                <a:pos x="connsiteX2" y="connsiteY2"/>
              </a:cxn>
              <a:cxn ang="0">
                <a:pos x="connsiteX3" y="connsiteY3"/>
              </a:cxn>
            </a:cxnLst>
            <a:rect l="l" t="t" r="r" b="b"/>
            <a:pathLst>
              <a:path w="4777920" h="4777920">
                <a:moveTo>
                  <a:pt x="2388960" y="0"/>
                </a:moveTo>
                <a:cubicBezTo>
                  <a:pt x="3115980" y="0"/>
                  <a:pt x="3803436" y="331062"/>
                  <a:pt x="4256725" y="899469"/>
                </a:cubicBezTo>
                <a:lnTo>
                  <a:pt x="2388960" y="2388960"/>
                </a:lnTo>
                <a:lnTo>
                  <a:pt x="238896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53950" tIns="472820" rIns="1051290" bIns="3515900" numCol="1" spcCol="1270" anchor="ctr" anchorCtr="0">
            <a:noAutofit/>
          </a:bodyPr>
          <a:lstStyle/>
          <a:p>
            <a:pPr marL="0" lvl="0" indent="0" algn="ctr" defTabSz="622300">
              <a:lnSpc>
                <a:spcPct val="90000"/>
              </a:lnSpc>
              <a:spcBef>
                <a:spcPct val="0"/>
              </a:spcBef>
              <a:spcAft>
                <a:spcPct val="35000"/>
              </a:spcAft>
              <a:buNone/>
            </a:pPr>
            <a:r>
              <a:rPr lang="lv-LV" sz="1400" b="1" kern="1200" dirty="0"/>
              <a:t>I </a:t>
            </a:r>
          </a:p>
          <a:p>
            <a:pPr marL="0" lvl="0" indent="0" algn="ctr" defTabSz="622300">
              <a:lnSpc>
                <a:spcPct val="90000"/>
              </a:lnSpc>
              <a:spcBef>
                <a:spcPct val="0"/>
              </a:spcBef>
              <a:spcAft>
                <a:spcPct val="35000"/>
              </a:spcAft>
              <a:buNone/>
            </a:pPr>
            <a:r>
              <a:rPr lang="lv-LV" sz="1400" b="1" kern="1200" dirty="0"/>
              <a:t>Nolikuma izstrāde un apstiprināšana</a:t>
            </a:r>
            <a:endParaRPr lang="en-US" sz="1400" b="1" kern="1200" dirty="0"/>
          </a:p>
        </p:txBody>
      </p:sp>
      <p:sp>
        <p:nvSpPr>
          <p:cNvPr id="6" name="Brīvforma: forma 5">
            <a:extLst>
              <a:ext uri="{FF2B5EF4-FFF2-40B4-BE49-F238E27FC236}">
                <a16:creationId xmlns:a16="http://schemas.microsoft.com/office/drawing/2014/main" id="{34FBD975-B9C2-4C0A-A777-9690FA0E3AC6}"/>
              </a:ext>
            </a:extLst>
          </p:cNvPr>
          <p:cNvSpPr/>
          <p:nvPr/>
        </p:nvSpPr>
        <p:spPr>
          <a:xfrm>
            <a:off x="2335967" y="248338"/>
            <a:ext cx="4777920" cy="4777920"/>
          </a:xfrm>
          <a:custGeom>
            <a:avLst/>
            <a:gdLst>
              <a:gd name="connsiteX0" fmla="*/ 4256725 w 4777920"/>
              <a:gd name="connsiteY0" fmla="*/ 899469 h 4777920"/>
              <a:gd name="connsiteX1" fmla="*/ 4718024 w 4777920"/>
              <a:gd name="connsiteY1" fmla="*/ 2920553 h 4777920"/>
              <a:gd name="connsiteX2" fmla="*/ 2388960 w 4777920"/>
              <a:gd name="connsiteY2" fmla="*/ 2388960 h 4777920"/>
              <a:gd name="connsiteX3" fmla="*/ 4256725 w 4777920"/>
              <a:gd name="connsiteY3" fmla="*/ 899469 h 4777920"/>
            </a:gdLst>
            <a:ahLst/>
            <a:cxnLst>
              <a:cxn ang="0">
                <a:pos x="connsiteX0" y="connsiteY0"/>
              </a:cxn>
              <a:cxn ang="0">
                <a:pos x="connsiteX1" y="connsiteY1"/>
              </a:cxn>
              <a:cxn ang="0">
                <a:pos x="connsiteX2" y="connsiteY2"/>
              </a:cxn>
              <a:cxn ang="0">
                <a:pos x="connsiteX3" y="connsiteY3"/>
              </a:cxn>
            </a:cxnLst>
            <a:rect l="l" t="t" r="r" b="b"/>
            <a:pathLst>
              <a:path w="4777920" h="4777920">
                <a:moveTo>
                  <a:pt x="4256725" y="899469"/>
                </a:moveTo>
                <a:cubicBezTo>
                  <a:pt x="4710014" y="1467875"/>
                  <a:pt x="4879801" y="2211763"/>
                  <a:pt x="4718024" y="2920553"/>
                </a:cubicBezTo>
                <a:lnTo>
                  <a:pt x="2388960" y="2388960"/>
                </a:lnTo>
                <a:lnTo>
                  <a:pt x="4256725" y="89946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88380" tIns="1724180" rIns="137228" bIns="2207660" numCol="1" spcCol="1270" anchor="ctr" anchorCtr="0">
            <a:noAutofit/>
          </a:bodyPr>
          <a:lstStyle/>
          <a:p>
            <a:pPr marL="0" lvl="0" indent="0" algn="ctr" defTabSz="622300">
              <a:lnSpc>
                <a:spcPct val="90000"/>
              </a:lnSpc>
              <a:spcBef>
                <a:spcPct val="0"/>
              </a:spcBef>
              <a:spcAft>
                <a:spcPct val="35000"/>
              </a:spcAft>
              <a:buNone/>
            </a:pPr>
            <a:r>
              <a:rPr lang="lv-LV" sz="1400" b="1" kern="1200" dirty="0"/>
              <a:t>II</a:t>
            </a:r>
            <a:r>
              <a:rPr lang="lv-LV" sz="1400" kern="1200" dirty="0"/>
              <a:t> </a:t>
            </a:r>
          </a:p>
          <a:p>
            <a:pPr marL="0" lvl="0" indent="0" algn="ctr" defTabSz="622300">
              <a:lnSpc>
                <a:spcPct val="90000"/>
              </a:lnSpc>
              <a:spcBef>
                <a:spcPct val="0"/>
              </a:spcBef>
              <a:spcAft>
                <a:spcPct val="35000"/>
              </a:spcAft>
              <a:buNone/>
            </a:pPr>
            <a:r>
              <a:rPr lang="lv-LV" sz="1400" b="1" kern="1200" dirty="0"/>
              <a:t>Pieteikšanās padomēs un klātienes tikšanās</a:t>
            </a:r>
            <a:endParaRPr lang="en-US" sz="1400" b="1" kern="1200" dirty="0"/>
          </a:p>
        </p:txBody>
      </p:sp>
      <p:sp>
        <p:nvSpPr>
          <p:cNvPr id="7" name="Brīvforma: forma 6">
            <a:extLst>
              <a:ext uri="{FF2B5EF4-FFF2-40B4-BE49-F238E27FC236}">
                <a16:creationId xmlns:a16="http://schemas.microsoft.com/office/drawing/2014/main" id="{CCD339C3-CE33-4B7E-B458-CB9EAAF1E7F0}"/>
              </a:ext>
            </a:extLst>
          </p:cNvPr>
          <p:cNvSpPr/>
          <p:nvPr/>
        </p:nvSpPr>
        <p:spPr>
          <a:xfrm>
            <a:off x="2335967" y="248338"/>
            <a:ext cx="4777920" cy="4777920"/>
          </a:xfrm>
          <a:custGeom>
            <a:avLst/>
            <a:gdLst>
              <a:gd name="connsiteX0" fmla="*/ 4718024 w 4777920"/>
              <a:gd name="connsiteY0" fmla="*/ 2920553 h 4777920"/>
              <a:gd name="connsiteX1" fmla="*/ 3425491 w 4777920"/>
              <a:gd name="connsiteY1" fmla="*/ 4541338 h 4777920"/>
              <a:gd name="connsiteX2" fmla="*/ 2388960 w 4777920"/>
              <a:gd name="connsiteY2" fmla="*/ 2388960 h 4777920"/>
              <a:gd name="connsiteX3" fmla="*/ 4718024 w 4777920"/>
              <a:gd name="connsiteY3" fmla="*/ 2920553 h 4777920"/>
            </a:gdLst>
            <a:ahLst/>
            <a:cxnLst>
              <a:cxn ang="0">
                <a:pos x="connsiteX0" y="connsiteY0"/>
              </a:cxn>
              <a:cxn ang="0">
                <a:pos x="connsiteX1" y="connsiteY1"/>
              </a:cxn>
              <a:cxn ang="0">
                <a:pos x="connsiteX2" y="connsiteY2"/>
              </a:cxn>
              <a:cxn ang="0">
                <a:pos x="connsiteX3" y="connsiteY3"/>
              </a:cxn>
            </a:cxnLst>
            <a:rect l="l" t="t" r="r" b="b"/>
            <a:pathLst>
              <a:path w="4777920" h="4777920">
                <a:moveTo>
                  <a:pt x="4718024" y="2920553"/>
                </a:moveTo>
                <a:cubicBezTo>
                  <a:pt x="4556247" y="3629345"/>
                  <a:pt x="4080513" y="4225896"/>
                  <a:pt x="3425491" y="4541338"/>
                </a:cubicBezTo>
                <a:lnTo>
                  <a:pt x="2388960" y="2388960"/>
                </a:lnTo>
                <a:lnTo>
                  <a:pt x="4718024" y="292055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89300" tIns="2861780" rIns="472820" bIns="1041620" numCol="1" spcCol="1270" anchor="ctr" anchorCtr="0">
            <a:noAutofit/>
          </a:bodyPr>
          <a:lstStyle/>
          <a:p>
            <a:pPr marL="0" lvl="0" indent="0" algn="ctr" defTabSz="622300">
              <a:lnSpc>
                <a:spcPct val="90000"/>
              </a:lnSpc>
              <a:spcBef>
                <a:spcPct val="0"/>
              </a:spcBef>
              <a:spcAft>
                <a:spcPct val="35000"/>
              </a:spcAft>
              <a:buNone/>
            </a:pPr>
            <a:r>
              <a:rPr lang="lv-LV" sz="1400" b="1" kern="1200" dirty="0"/>
              <a:t>III </a:t>
            </a:r>
          </a:p>
          <a:p>
            <a:pPr marL="0" lvl="0" indent="0" algn="ctr" defTabSz="622300">
              <a:lnSpc>
                <a:spcPct val="90000"/>
              </a:lnSpc>
              <a:spcBef>
                <a:spcPct val="0"/>
              </a:spcBef>
              <a:spcAft>
                <a:spcPct val="35000"/>
              </a:spcAft>
              <a:buNone/>
            </a:pPr>
            <a:r>
              <a:rPr lang="lv-LV" sz="1400" b="1" kern="1200" dirty="0"/>
              <a:t>Sabiedrības informēšana par kandidātiem</a:t>
            </a:r>
            <a:endParaRPr lang="en-US" sz="1400" b="1" kern="1200" dirty="0"/>
          </a:p>
        </p:txBody>
      </p:sp>
      <p:sp>
        <p:nvSpPr>
          <p:cNvPr id="8" name="Brīvforma: forma 7">
            <a:extLst>
              <a:ext uri="{FF2B5EF4-FFF2-40B4-BE49-F238E27FC236}">
                <a16:creationId xmlns:a16="http://schemas.microsoft.com/office/drawing/2014/main" id="{C519EAA2-5811-4D8B-8B55-E75BF6DC90F1}"/>
              </a:ext>
            </a:extLst>
          </p:cNvPr>
          <p:cNvSpPr/>
          <p:nvPr/>
        </p:nvSpPr>
        <p:spPr>
          <a:xfrm>
            <a:off x="2335903" y="234463"/>
            <a:ext cx="4777888" cy="4777920"/>
          </a:xfrm>
          <a:custGeom>
            <a:avLst/>
            <a:gdLst>
              <a:gd name="connsiteX0" fmla="*/ 3407580 w 4777920"/>
              <a:gd name="connsiteY0" fmla="*/ 4453869 h 4677105"/>
              <a:gd name="connsiteX1" fmla="*/ 1370288 w 4777920"/>
              <a:gd name="connsiteY1" fmla="*/ 4453845 h 4677105"/>
              <a:gd name="connsiteX2" fmla="*/ 2388960 w 4777920"/>
              <a:gd name="connsiteY2" fmla="*/ 2338553 h 4677105"/>
              <a:gd name="connsiteX3" fmla="*/ 3407580 w 4777920"/>
              <a:gd name="connsiteY3" fmla="*/ 4453869 h 4677105"/>
            </a:gdLst>
            <a:ahLst/>
            <a:cxnLst>
              <a:cxn ang="0">
                <a:pos x="connsiteX0" y="connsiteY0"/>
              </a:cxn>
              <a:cxn ang="0">
                <a:pos x="connsiteX1" y="connsiteY1"/>
              </a:cxn>
              <a:cxn ang="0">
                <a:pos x="connsiteX2" y="connsiteY2"/>
              </a:cxn>
              <a:cxn ang="0">
                <a:pos x="connsiteX3" y="connsiteY3"/>
              </a:cxn>
            </a:cxnLst>
            <a:rect l="l" t="t" r="r" b="b"/>
            <a:pathLst>
              <a:path w="4777920" h="4677105">
                <a:moveTo>
                  <a:pt x="3407580" y="4453869"/>
                </a:moveTo>
                <a:cubicBezTo>
                  <a:pt x="2762518" y="4751525"/>
                  <a:pt x="2015342" y="4751516"/>
                  <a:pt x="1370288" y="4453845"/>
                </a:cubicBezTo>
                <a:lnTo>
                  <a:pt x="2388960" y="2338553"/>
                </a:lnTo>
                <a:lnTo>
                  <a:pt x="3407580" y="445386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6840" tIns="3692649" rIns="1766840" bIns="129139" numCol="1" spcCol="1270" anchor="ctr" anchorCtr="0">
            <a:noAutofit/>
          </a:bodyPr>
          <a:lstStyle/>
          <a:p>
            <a:pPr marL="0" lvl="0" indent="0" algn="ctr" defTabSz="622300">
              <a:spcBef>
                <a:spcPct val="0"/>
              </a:spcBef>
              <a:buNone/>
            </a:pPr>
            <a:r>
              <a:rPr lang="lv-LV" sz="1400" b="1" kern="1200" dirty="0"/>
              <a:t>IV</a:t>
            </a:r>
          </a:p>
          <a:p>
            <a:pPr marL="0" lvl="0" indent="0" algn="ctr" defTabSz="622300">
              <a:spcBef>
                <a:spcPct val="0"/>
              </a:spcBef>
              <a:buNone/>
            </a:pPr>
            <a:r>
              <a:rPr lang="lv-LV" sz="1400" b="1" kern="1200" dirty="0"/>
              <a:t>Vēlēšanas</a:t>
            </a:r>
          </a:p>
          <a:p>
            <a:pPr marL="0" lvl="0" indent="0" algn="ctr" defTabSz="622300">
              <a:spcBef>
                <a:spcPct val="0"/>
              </a:spcBef>
              <a:buNone/>
            </a:pPr>
            <a:r>
              <a:rPr lang="lv-LV" sz="1400" b="1" kern="1200" dirty="0"/>
              <a:t>21.10.-24.10.</a:t>
            </a:r>
          </a:p>
          <a:p>
            <a:pPr marL="0" lvl="0" indent="0" algn="ctr" defTabSz="622300">
              <a:spcBef>
                <a:spcPct val="0"/>
              </a:spcBef>
              <a:buNone/>
            </a:pPr>
            <a:r>
              <a:rPr lang="lv-LV" sz="1400" b="1" kern="1200" dirty="0"/>
              <a:t>Elektr. 21.10.-27.10</a:t>
            </a:r>
            <a:endParaRPr lang="en-US" sz="1400" b="1" kern="1200" dirty="0"/>
          </a:p>
        </p:txBody>
      </p:sp>
      <p:sp>
        <p:nvSpPr>
          <p:cNvPr id="12" name="Brīvforma: forma 11">
            <a:extLst>
              <a:ext uri="{FF2B5EF4-FFF2-40B4-BE49-F238E27FC236}">
                <a16:creationId xmlns:a16="http://schemas.microsoft.com/office/drawing/2014/main" id="{DD46A03C-2ACF-4BD3-BCBC-BA8365165B38}"/>
              </a:ext>
            </a:extLst>
          </p:cNvPr>
          <p:cNvSpPr/>
          <p:nvPr/>
        </p:nvSpPr>
        <p:spPr>
          <a:xfrm>
            <a:off x="2335967" y="248338"/>
            <a:ext cx="4777920" cy="4777920"/>
          </a:xfrm>
          <a:custGeom>
            <a:avLst/>
            <a:gdLst>
              <a:gd name="connsiteX0" fmla="*/ 1352429 w 4777920"/>
              <a:gd name="connsiteY0" fmla="*/ 4541338 h 4777920"/>
              <a:gd name="connsiteX1" fmla="*/ 59896 w 4777920"/>
              <a:gd name="connsiteY1" fmla="*/ 2920552 h 4777920"/>
              <a:gd name="connsiteX2" fmla="*/ 2388960 w 4777920"/>
              <a:gd name="connsiteY2" fmla="*/ 2388960 h 4777920"/>
              <a:gd name="connsiteX3" fmla="*/ 1352429 w 4777920"/>
              <a:gd name="connsiteY3" fmla="*/ 4541338 h 4777920"/>
            </a:gdLst>
            <a:ahLst/>
            <a:cxnLst>
              <a:cxn ang="0">
                <a:pos x="connsiteX0" y="connsiteY0"/>
              </a:cxn>
              <a:cxn ang="0">
                <a:pos x="connsiteX1" y="connsiteY1"/>
              </a:cxn>
              <a:cxn ang="0">
                <a:pos x="connsiteX2" y="connsiteY2"/>
              </a:cxn>
              <a:cxn ang="0">
                <a:pos x="connsiteX3" y="connsiteY3"/>
              </a:cxn>
            </a:cxnLst>
            <a:rect l="l" t="t" r="r" b="b"/>
            <a:pathLst>
              <a:path w="4777920" h="4777920">
                <a:moveTo>
                  <a:pt x="1352429" y="4541338"/>
                </a:moveTo>
                <a:cubicBezTo>
                  <a:pt x="697407" y="4225896"/>
                  <a:pt x="221673" y="3629344"/>
                  <a:pt x="59896" y="2920552"/>
                </a:cubicBezTo>
                <a:lnTo>
                  <a:pt x="2388960" y="2388960"/>
                </a:lnTo>
                <a:lnTo>
                  <a:pt x="1352429" y="454133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2820" tIns="2861780" rIns="3089300" bIns="1041620" numCol="1" spcCol="1270" anchor="ctr" anchorCtr="0">
            <a:noAutofit/>
          </a:bodyPr>
          <a:lstStyle/>
          <a:p>
            <a:pPr marL="0" lvl="0" indent="0" algn="ctr" defTabSz="622300">
              <a:lnSpc>
                <a:spcPct val="90000"/>
              </a:lnSpc>
              <a:spcBef>
                <a:spcPct val="0"/>
              </a:spcBef>
              <a:spcAft>
                <a:spcPct val="35000"/>
              </a:spcAft>
              <a:buNone/>
            </a:pPr>
            <a:r>
              <a:rPr lang="lv-LV" sz="1400" b="1" kern="1200" dirty="0"/>
              <a:t>V</a:t>
            </a:r>
          </a:p>
          <a:p>
            <a:pPr marL="0" lvl="0" indent="0" algn="ctr" defTabSz="622300">
              <a:lnSpc>
                <a:spcPct val="90000"/>
              </a:lnSpc>
              <a:spcBef>
                <a:spcPct val="0"/>
              </a:spcBef>
              <a:spcAft>
                <a:spcPct val="35000"/>
              </a:spcAft>
              <a:buNone/>
            </a:pPr>
            <a:r>
              <a:rPr lang="lv-LV" sz="1400" b="1" kern="1200" dirty="0"/>
              <a:t>Padomes darbības sākums</a:t>
            </a:r>
            <a:endParaRPr lang="en-US" sz="1400" b="1" kern="1200" dirty="0"/>
          </a:p>
        </p:txBody>
      </p:sp>
      <p:sp>
        <p:nvSpPr>
          <p:cNvPr id="13" name="Brīvforma: forma 12">
            <a:extLst>
              <a:ext uri="{FF2B5EF4-FFF2-40B4-BE49-F238E27FC236}">
                <a16:creationId xmlns:a16="http://schemas.microsoft.com/office/drawing/2014/main" id="{45B42C6A-9806-49F8-A111-C675829ABCCC}"/>
              </a:ext>
            </a:extLst>
          </p:cNvPr>
          <p:cNvSpPr/>
          <p:nvPr/>
        </p:nvSpPr>
        <p:spPr>
          <a:xfrm>
            <a:off x="2335967" y="248338"/>
            <a:ext cx="4777920" cy="4777920"/>
          </a:xfrm>
          <a:custGeom>
            <a:avLst/>
            <a:gdLst>
              <a:gd name="connsiteX0" fmla="*/ 59896 w 4777920"/>
              <a:gd name="connsiteY0" fmla="*/ 2920552 h 4777920"/>
              <a:gd name="connsiteX1" fmla="*/ 521195 w 4777920"/>
              <a:gd name="connsiteY1" fmla="*/ 899469 h 4777920"/>
              <a:gd name="connsiteX2" fmla="*/ 2388960 w 4777920"/>
              <a:gd name="connsiteY2" fmla="*/ 2388960 h 4777920"/>
              <a:gd name="connsiteX3" fmla="*/ 59896 w 4777920"/>
              <a:gd name="connsiteY3" fmla="*/ 2920552 h 4777920"/>
            </a:gdLst>
            <a:ahLst/>
            <a:cxnLst>
              <a:cxn ang="0">
                <a:pos x="connsiteX0" y="connsiteY0"/>
              </a:cxn>
              <a:cxn ang="0">
                <a:pos x="connsiteX1" y="connsiteY1"/>
              </a:cxn>
              <a:cxn ang="0">
                <a:pos x="connsiteX2" y="connsiteY2"/>
              </a:cxn>
              <a:cxn ang="0">
                <a:pos x="connsiteX3" y="connsiteY3"/>
              </a:cxn>
            </a:cxnLst>
            <a:rect l="l" t="t" r="r" b="b"/>
            <a:pathLst>
              <a:path w="4777920" h="4777920">
                <a:moveTo>
                  <a:pt x="59896" y="2920552"/>
                </a:moveTo>
                <a:cubicBezTo>
                  <a:pt x="-101880" y="2211761"/>
                  <a:pt x="67907" y="1467875"/>
                  <a:pt x="521195" y="899469"/>
                </a:cubicBezTo>
                <a:lnTo>
                  <a:pt x="2388960" y="2388960"/>
                </a:lnTo>
                <a:lnTo>
                  <a:pt x="59896" y="292055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9768" tIns="1726720" rIns="3290920" bIns="2210200" numCol="1" spcCol="1270" anchor="ctr" anchorCtr="0">
            <a:noAutofit/>
          </a:bodyPr>
          <a:lstStyle/>
          <a:p>
            <a:pPr marL="0" lvl="0" indent="0" algn="ctr" defTabSz="711200">
              <a:lnSpc>
                <a:spcPct val="90000"/>
              </a:lnSpc>
              <a:spcBef>
                <a:spcPct val="0"/>
              </a:spcBef>
              <a:spcAft>
                <a:spcPct val="35000"/>
              </a:spcAft>
              <a:buNone/>
            </a:pPr>
            <a:r>
              <a:rPr lang="lv-LV" sz="1400" b="1" kern="1200" dirty="0"/>
              <a:t>VI</a:t>
            </a:r>
          </a:p>
          <a:p>
            <a:pPr marL="0" lvl="0" indent="0" algn="ctr" defTabSz="711200">
              <a:lnSpc>
                <a:spcPct val="90000"/>
              </a:lnSpc>
              <a:spcBef>
                <a:spcPct val="0"/>
              </a:spcBef>
              <a:spcAft>
                <a:spcPct val="35000"/>
              </a:spcAft>
              <a:buNone/>
            </a:pPr>
            <a:r>
              <a:rPr lang="lv-LV" sz="1400" b="1" kern="1200" dirty="0"/>
              <a:t>Darbība padomēs</a:t>
            </a:r>
            <a:endParaRPr lang="en-US" sz="1400" b="1" kern="1200" dirty="0"/>
          </a:p>
        </p:txBody>
      </p:sp>
      <p:sp>
        <p:nvSpPr>
          <p:cNvPr id="14" name="Brīvforma: forma 13">
            <a:extLst>
              <a:ext uri="{FF2B5EF4-FFF2-40B4-BE49-F238E27FC236}">
                <a16:creationId xmlns:a16="http://schemas.microsoft.com/office/drawing/2014/main" id="{61B8E736-0207-454A-BD85-E59F06FA9362}"/>
              </a:ext>
            </a:extLst>
          </p:cNvPr>
          <p:cNvSpPr/>
          <p:nvPr/>
        </p:nvSpPr>
        <p:spPr>
          <a:xfrm>
            <a:off x="2335967" y="248338"/>
            <a:ext cx="4777920" cy="4777920"/>
          </a:xfrm>
          <a:custGeom>
            <a:avLst/>
            <a:gdLst>
              <a:gd name="connsiteX0" fmla="*/ 521195 w 4777920"/>
              <a:gd name="connsiteY0" fmla="*/ 899469 h 4777920"/>
              <a:gd name="connsiteX1" fmla="*/ 2388960 w 4777920"/>
              <a:gd name="connsiteY1" fmla="*/ 0 h 4777920"/>
              <a:gd name="connsiteX2" fmla="*/ 2388960 w 4777920"/>
              <a:gd name="connsiteY2" fmla="*/ 2388960 h 4777920"/>
              <a:gd name="connsiteX3" fmla="*/ 521195 w 4777920"/>
              <a:gd name="connsiteY3" fmla="*/ 899469 h 4777920"/>
            </a:gdLst>
            <a:ahLst/>
            <a:cxnLst>
              <a:cxn ang="0">
                <a:pos x="connsiteX0" y="connsiteY0"/>
              </a:cxn>
              <a:cxn ang="0">
                <a:pos x="connsiteX1" y="connsiteY1"/>
              </a:cxn>
              <a:cxn ang="0">
                <a:pos x="connsiteX2" y="connsiteY2"/>
              </a:cxn>
              <a:cxn ang="0">
                <a:pos x="connsiteX3" y="connsiteY3"/>
              </a:cxn>
            </a:cxnLst>
            <a:rect l="l" t="t" r="r" b="b"/>
            <a:pathLst>
              <a:path w="4777920" h="4777920">
                <a:moveTo>
                  <a:pt x="521195" y="899469"/>
                </a:moveTo>
                <a:cubicBezTo>
                  <a:pt x="974484" y="331062"/>
                  <a:pt x="1661940" y="0"/>
                  <a:pt x="2388960" y="0"/>
                </a:cubicBezTo>
                <a:lnTo>
                  <a:pt x="2388960" y="2388960"/>
                </a:lnTo>
                <a:lnTo>
                  <a:pt x="521195" y="89946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5536" tIns="475360" rIns="2454784" bIns="3518440" numCol="1" spcCol="1270" anchor="ctr" anchorCtr="0">
            <a:noAutofit/>
          </a:bodyPr>
          <a:lstStyle/>
          <a:p>
            <a:pPr marL="0" lvl="0" indent="0" algn="ctr" defTabSz="711200">
              <a:lnSpc>
                <a:spcPct val="90000"/>
              </a:lnSpc>
              <a:spcBef>
                <a:spcPct val="0"/>
              </a:spcBef>
              <a:spcAft>
                <a:spcPct val="35000"/>
              </a:spcAft>
              <a:buNone/>
            </a:pPr>
            <a:r>
              <a:rPr lang="lv-LV" sz="1400" b="1" kern="1200" dirty="0"/>
              <a:t>VII</a:t>
            </a:r>
          </a:p>
          <a:p>
            <a:pPr marL="0" lvl="0" indent="0" algn="ctr" defTabSz="711200">
              <a:lnSpc>
                <a:spcPct val="90000"/>
              </a:lnSpc>
              <a:spcBef>
                <a:spcPct val="0"/>
              </a:spcBef>
              <a:spcAft>
                <a:spcPct val="35000"/>
              </a:spcAft>
              <a:buNone/>
            </a:pPr>
            <a:r>
              <a:rPr lang="lv-LV" sz="1400" b="1" kern="1200" dirty="0"/>
              <a:t>Darbības noslēgums</a:t>
            </a:r>
            <a:endParaRPr lang="en-US" sz="1400" b="1" kern="1200" dirty="0"/>
          </a:p>
        </p:txBody>
      </p:sp>
    </p:spTree>
    <p:extLst>
      <p:ext uri="{BB962C8B-B14F-4D97-AF65-F5344CB8AC3E}">
        <p14:creationId xmlns:p14="http://schemas.microsoft.com/office/powerpoint/2010/main" val="323513073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a vietturis 1">
            <a:extLst>
              <a:ext uri="{FF2B5EF4-FFF2-40B4-BE49-F238E27FC236}">
                <a16:creationId xmlns:a16="http://schemas.microsoft.com/office/drawing/2014/main" id="{8E640CA3-31D0-407A-8C00-2C4ED67F5BE2}"/>
              </a:ext>
            </a:extLst>
          </p:cNvPr>
          <p:cNvSpPr>
            <a:spLocks noGrp="1"/>
          </p:cNvSpPr>
          <p:nvPr>
            <p:ph type="body" sz="quarter" idx="13"/>
          </p:nvPr>
        </p:nvSpPr>
        <p:spPr>
          <a:xfrm>
            <a:off x="683846" y="1611923"/>
            <a:ext cx="5973653" cy="2735385"/>
          </a:xfrm>
        </p:spPr>
        <p:txBody>
          <a:bodyPr/>
          <a:lstStyle/>
          <a:p>
            <a:pPr>
              <a:lnSpc>
                <a:spcPct val="150000"/>
              </a:lnSpc>
            </a:pPr>
            <a:r>
              <a:rPr lang="lv-LV" sz="1600" dirty="0"/>
              <a:t>Pēc Saistošo noteikumu 10.punkta</a:t>
            </a:r>
          </a:p>
          <a:p>
            <a:pPr marL="285750" indent="-285750">
              <a:lnSpc>
                <a:spcPct val="150000"/>
              </a:lnSpc>
              <a:buFont typeface="Arial" panose="020B0604020202020204" pitchFamily="34" charset="0"/>
              <a:buChar char="•"/>
            </a:pPr>
            <a:r>
              <a:rPr lang="lv-LV" sz="1600" dirty="0"/>
              <a:t>iesniedzot lēmuma projektu izskatīšanai domes sēdē;</a:t>
            </a:r>
          </a:p>
          <a:p>
            <a:pPr marL="285750" indent="-285750">
              <a:lnSpc>
                <a:spcPct val="150000"/>
              </a:lnSpc>
              <a:buFont typeface="Arial" panose="020B0604020202020204" pitchFamily="34" charset="0"/>
              <a:buChar char="•"/>
            </a:pPr>
            <a:r>
              <a:rPr lang="lv-LV" sz="1600" dirty="0"/>
              <a:t>sniedzot viedokli domei;</a:t>
            </a:r>
          </a:p>
          <a:p>
            <a:pPr marL="285750" indent="-285750">
              <a:lnSpc>
                <a:spcPct val="150000"/>
              </a:lnSpc>
              <a:buFont typeface="Arial" panose="020B0604020202020204" pitchFamily="34" charset="0"/>
              <a:buChar char="•"/>
            </a:pPr>
            <a:r>
              <a:rPr lang="lv-LV" sz="1600" dirty="0"/>
              <a:t>iesniedzot iesniegumu valsts pārvaldes iestādēm, t.s. pieprasot informāciju;</a:t>
            </a:r>
          </a:p>
          <a:p>
            <a:pPr marL="285750" indent="-285750">
              <a:lnSpc>
                <a:spcPct val="150000"/>
              </a:lnSpc>
              <a:buFont typeface="Arial" panose="020B0604020202020204" pitchFamily="34" charset="0"/>
              <a:buChar char="•"/>
            </a:pPr>
            <a:r>
              <a:rPr lang="lv-LV" sz="1600" dirty="0"/>
              <a:t>ierosinot rīkot publisko apspriešanu;</a:t>
            </a:r>
          </a:p>
          <a:p>
            <a:pPr marL="285750" indent="-285750">
              <a:lnSpc>
                <a:spcPct val="150000"/>
              </a:lnSpc>
              <a:buFont typeface="Arial" panose="020B0604020202020204" pitchFamily="34" charset="0"/>
              <a:buChar char="•"/>
            </a:pPr>
            <a:r>
              <a:rPr lang="lv-LV" sz="1600" dirty="0"/>
              <a:t>piedaloties līdzdalības budžeta projektu ideju atlasē</a:t>
            </a:r>
          </a:p>
          <a:p>
            <a:pPr>
              <a:lnSpc>
                <a:spcPct val="150000"/>
              </a:lnSpc>
            </a:pPr>
            <a:endParaRPr lang="lv-LV" sz="1600" dirty="0"/>
          </a:p>
          <a:p>
            <a:pPr>
              <a:lnSpc>
                <a:spcPct val="150000"/>
              </a:lnSpc>
            </a:pPr>
            <a:endParaRPr lang="lv-LV" sz="1600" dirty="0"/>
          </a:p>
          <a:p>
            <a:endParaRPr lang="en-US" dirty="0"/>
          </a:p>
        </p:txBody>
      </p:sp>
      <p:sp>
        <p:nvSpPr>
          <p:cNvPr id="3" name="Virsraksts 2">
            <a:extLst>
              <a:ext uri="{FF2B5EF4-FFF2-40B4-BE49-F238E27FC236}">
                <a16:creationId xmlns:a16="http://schemas.microsoft.com/office/drawing/2014/main" id="{6EB48E18-77C3-4E86-B903-5AB60ACDC540}"/>
              </a:ext>
            </a:extLst>
          </p:cNvPr>
          <p:cNvSpPr>
            <a:spLocks noGrp="1"/>
          </p:cNvSpPr>
          <p:nvPr>
            <p:ph type="title"/>
          </p:nvPr>
        </p:nvSpPr>
        <p:spPr>
          <a:xfrm>
            <a:off x="683846" y="654538"/>
            <a:ext cx="4595820" cy="762000"/>
          </a:xfrm>
        </p:spPr>
        <p:txBody>
          <a:bodyPr>
            <a:normAutofit/>
          </a:bodyPr>
          <a:lstStyle/>
          <a:p>
            <a:r>
              <a:rPr lang="lv-LV" dirty="0"/>
              <a:t>Padome kompetenci īsteno</a:t>
            </a:r>
            <a:endParaRPr lang="en-US" dirty="0"/>
          </a:p>
        </p:txBody>
      </p:sp>
      <p:sp>
        <p:nvSpPr>
          <p:cNvPr id="4" name="Teksta vietturis 3">
            <a:extLst>
              <a:ext uri="{FF2B5EF4-FFF2-40B4-BE49-F238E27FC236}">
                <a16:creationId xmlns:a16="http://schemas.microsoft.com/office/drawing/2014/main" id="{31DF412C-B66F-4D41-B929-BCA6A36BFD2E}"/>
              </a:ext>
            </a:extLst>
          </p:cNvPr>
          <p:cNvSpPr>
            <a:spLocks noGrp="1"/>
          </p:cNvSpPr>
          <p:nvPr>
            <p:ph type="body" sz="quarter" idx="12"/>
          </p:nvPr>
        </p:nvSpPr>
        <p:spPr/>
        <p:txBody>
          <a:bodyPr/>
          <a:lstStyle/>
          <a:p>
            <a:endParaRPr lang="en-US"/>
          </a:p>
        </p:txBody>
      </p:sp>
      <p:sp>
        <p:nvSpPr>
          <p:cNvPr id="9" name="Teksta vietturis 8">
            <a:extLst>
              <a:ext uri="{FF2B5EF4-FFF2-40B4-BE49-F238E27FC236}">
                <a16:creationId xmlns:a16="http://schemas.microsoft.com/office/drawing/2014/main" id="{D23CDEB2-D06A-44A6-8841-45759CBD336D}"/>
              </a:ext>
            </a:extLst>
          </p:cNvPr>
          <p:cNvSpPr>
            <a:spLocks noGrp="1"/>
          </p:cNvSpPr>
          <p:nvPr>
            <p:ph type="body" sz="quarter" idx="18"/>
          </p:nvPr>
        </p:nvSpPr>
        <p:spPr/>
        <p:txBody>
          <a:bodyPr/>
          <a:lstStyle/>
          <a:p>
            <a:endParaRPr lang="en-US"/>
          </a:p>
        </p:txBody>
      </p:sp>
      <p:pic>
        <p:nvPicPr>
          <p:cNvPr id="10" name="Attēls 9">
            <a:extLst>
              <a:ext uri="{FF2B5EF4-FFF2-40B4-BE49-F238E27FC236}">
                <a16:creationId xmlns:a16="http://schemas.microsoft.com/office/drawing/2014/main" id="{F640E193-3F99-4E1E-8E75-AB8001196C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5255" y="351694"/>
            <a:ext cx="2431334" cy="868055"/>
          </a:xfrm>
          <a:prstGeom prst="rect">
            <a:avLst/>
          </a:prstGeom>
        </p:spPr>
      </p:pic>
      <p:pic>
        <p:nvPicPr>
          <p:cNvPr id="7" name="Attēls 6">
            <a:extLst>
              <a:ext uri="{FF2B5EF4-FFF2-40B4-BE49-F238E27FC236}">
                <a16:creationId xmlns:a16="http://schemas.microsoft.com/office/drawing/2014/main" id="{08344032-DCC4-462A-BD88-D98CAC8E6B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2995" y="2746294"/>
            <a:ext cx="2815854" cy="1601014"/>
          </a:xfrm>
          <a:prstGeom prst="rect">
            <a:avLst/>
          </a:prstGeom>
        </p:spPr>
      </p:pic>
    </p:spTree>
    <p:extLst>
      <p:ext uri="{BB962C8B-B14F-4D97-AF65-F5344CB8AC3E}">
        <p14:creationId xmlns:p14="http://schemas.microsoft.com/office/powerpoint/2010/main" val="29442388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2780" y="543799"/>
            <a:ext cx="5387083" cy="762000"/>
          </a:xfrm>
        </p:spPr>
        <p:txBody>
          <a:bodyPr>
            <a:normAutofit/>
          </a:bodyPr>
          <a:lstStyle/>
          <a:p>
            <a:r>
              <a:rPr lang="lv-LV" dirty="0"/>
              <a:t>Kurš var kandidēt darbībai padomē</a:t>
            </a:r>
            <a:endParaRPr lang="en-US" dirty="0"/>
          </a:p>
        </p:txBody>
      </p:sp>
      <p:sp>
        <p:nvSpPr>
          <p:cNvPr id="2" name="Text Placeholder 1"/>
          <p:cNvSpPr>
            <a:spLocks noGrp="1"/>
          </p:cNvSpPr>
          <p:nvPr>
            <p:ph type="body" sz="quarter" idx="12"/>
          </p:nvPr>
        </p:nvSpPr>
        <p:spPr/>
        <p:txBody>
          <a:bodyPr/>
          <a:lstStyle/>
          <a:p>
            <a:r>
              <a:rPr lang="lv-LV" dirty="0"/>
              <a:t>SADAĻAS NOSAUKUMS</a:t>
            </a:r>
            <a:endParaRPr lang="en-US" dirty="0"/>
          </a:p>
        </p:txBody>
      </p:sp>
      <p:sp>
        <p:nvSpPr>
          <p:cNvPr id="129" name="Text Placeholder 128"/>
          <p:cNvSpPr>
            <a:spLocks noGrp="1"/>
          </p:cNvSpPr>
          <p:nvPr>
            <p:ph type="body" sz="quarter" idx="13"/>
          </p:nvPr>
        </p:nvSpPr>
        <p:spPr>
          <a:xfrm>
            <a:off x="693985" y="1552821"/>
            <a:ext cx="6221165" cy="2540548"/>
          </a:xfrm>
        </p:spPr>
        <p:txBody>
          <a:bodyPr/>
          <a:lstStyle/>
          <a:p>
            <a:r>
              <a:rPr lang="lv-LV" sz="1600" dirty="0"/>
              <a:t>Personas no 16 gadiem un ir Eiropas savienības pilsonis (</a:t>
            </a:r>
            <a:r>
              <a:rPr lang="lv-LV" sz="1600" b="1" dirty="0"/>
              <a:t>Pašvaldības Likuma 58. panta 3.punkts)</a:t>
            </a:r>
          </a:p>
          <a:p>
            <a:endParaRPr lang="lv-LV" sz="1600" dirty="0"/>
          </a:p>
          <a:p>
            <a:r>
              <a:rPr lang="lv-LV" sz="1600" dirty="0"/>
              <a:t>Ir deklarēts padomes darbības teritorijā vai tur pieder nekustamais īpašums </a:t>
            </a:r>
            <a:r>
              <a:rPr lang="lv-LV" sz="1600" b="1" dirty="0"/>
              <a:t>(SN 3. punkts).</a:t>
            </a:r>
          </a:p>
          <a:p>
            <a:endParaRPr lang="lv-LV" sz="1600" dirty="0"/>
          </a:p>
          <a:p>
            <a:r>
              <a:rPr lang="lv-LV" sz="1600" dirty="0"/>
              <a:t>Persona, kas nav domes deputāts, izpilddirektors vai tā vietnieks – Pašvaldības (</a:t>
            </a:r>
            <a:r>
              <a:rPr lang="lv-LV" sz="1600" b="1" dirty="0"/>
              <a:t>Pašvaldības Likuma 58. panta 4.punkts)</a:t>
            </a:r>
          </a:p>
          <a:p>
            <a:endParaRPr lang="lv-LV" sz="1600" dirty="0"/>
          </a:p>
          <a:p>
            <a:pPr lvl="1"/>
            <a:endParaRPr lang="lv-LV" sz="1400" dirty="0"/>
          </a:p>
          <a:p>
            <a:pPr marL="0" lvl="1" indent="0">
              <a:buNone/>
            </a:pPr>
            <a:r>
              <a:rPr lang="lv-LV" sz="1400" dirty="0"/>
              <a:t>    </a:t>
            </a:r>
            <a:endParaRPr lang="lv-LV" dirty="0"/>
          </a:p>
        </p:txBody>
      </p:sp>
      <p:pic>
        <p:nvPicPr>
          <p:cNvPr id="5" name="Attēls 4">
            <a:extLst>
              <a:ext uri="{FF2B5EF4-FFF2-40B4-BE49-F238E27FC236}">
                <a16:creationId xmlns:a16="http://schemas.microsoft.com/office/drawing/2014/main" id="{DA8E380A-DA03-447A-9276-F59A28DDD9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5255" y="351694"/>
            <a:ext cx="2431334" cy="868055"/>
          </a:xfrm>
          <a:prstGeom prst="rect">
            <a:avLst/>
          </a:prstGeom>
        </p:spPr>
      </p:pic>
    </p:spTree>
    <p:extLst>
      <p:ext uri="{BB962C8B-B14F-4D97-AF65-F5344CB8AC3E}">
        <p14:creationId xmlns:p14="http://schemas.microsoft.com/office/powerpoint/2010/main" val="327307901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D22CB22-E66A-4C10-AAE9-802C3A7ACEBD}"/>
              </a:ext>
            </a:extLst>
          </p:cNvPr>
          <p:cNvSpPr>
            <a:spLocks noGrp="1"/>
          </p:cNvSpPr>
          <p:nvPr>
            <p:ph type="title"/>
          </p:nvPr>
        </p:nvSpPr>
        <p:spPr>
          <a:xfrm>
            <a:off x="683845" y="654538"/>
            <a:ext cx="4951237" cy="762000"/>
          </a:xfrm>
        </p:spPr>
        <p:txBody>
          <a:bodyPr>
            <a:normAutofit fontScale="90000"/>
          </a:bodyPr>
          <a:lstStyle/>
          <a:p>
            <a:br>
              <a:rPr lang="lv-LV" dirty="0"/>
            </a:br>
            <a:r>
              <a:rPr lang="lv-LV" dirty="0"/>
              <a:t>Padomes vēlēšanu  gaita </a:t>
            </a:r>
            <a:endParaRPr lang="en-US" dirty="0"/>
          </a:p>
        </p:txBody>
      </p:sp>
      <p:sp>
        <p:nvSpPr>
          <p:cNvPr id="3" name="Teksta vietturis 2">
            <a:extLst>
              <a:ext uri="{FF2B5EF4-FFF2-40B4-BE49-F238E27FC236}">
                <a16:creationId xmlns:a16="http://schemas.microsoft.com/office/drawing/2014/main" id="{131CE33D-65DD-4574-A5C9-102E97E3D3D1}"/>
              </a:ext>
            </a:extLst>
          </p:cNvPr>
          <p:cNvSpPr>
            <a:spLocks noGrp="1"/>
          </p:cNvSpPr>
          <p:nvPr>
            <p:ph type="body" sz="quarter" idx="12"/>
          </p:nvPr>
        </p:nvSpPr>
        <p:spPr/>
        <p:txBody>
          <a:bodyPr/>
          <a:lstStyle/>
          <a:p>
            <a:endParaRPr lang="en-US" dirty="0"/>
          </a:p>
        </p:txBody>
      </p:sp>
      <p:sp>
        <p:nvSpPr>
          <p:cNvPr id="5" name="Teksta vietturis 4">
            <a:extLst>
              <a:ext uri="{FF2B5EF4-FFF2-40B4-BE49-F238E27FC236}">
                <a16:creationId xmlns:a16="http://schemas.microsoft.com/office/drawing/2014/main" id="{77053037-1E42-4435-8358-4D7D7263F158}"/>
              </a:ext>
            </a:extLst>
          </p:cNvPr>
          <p:cNvSpPr>
            <a:spLocks noGrp="1"/>
          </p:cNvSpPr>
          <p:nvPr>
            <p:ph type="body" sz="quarter" idx="13"/>
          </p:nvPr>
        </p:nvSpPr>
        <p:spPr>
          <a:xfrm>
            <a:off x="683845" y="1491211"/>
            <a:ext cx="7951271" cy="3367036"/>
          </a:xfrm>
        </p:spPr>
        <p:txBody>
          <a:bodyPr/>
          <a:lstStyle/>
          <a:p>
            <a:r>
              <a:rPr lang="lv-LV" sz="1600" dirty="0"/>
              <a:t>Lēmumu par domes vēlēšanu rīkošanu pieņem pašvaldības dome;</a:t>
            </a:r>
          </a:p>
          <a:p>
            <a:endParaRPr lang="lv-LV" sz="1600" dirty="0"/>
          </a:p>
          <a:p>
            <a:r>
              <a:rPr lang="lv-LV" sz="1600" dirty="0"/>
              <a:t>2024. gada 26. jūnijā Talsu novada dome pieņēma lēmumu par pieteikšanos iedzīvotāju padomes locekļu amatiem; </a:t>
            </a:r>
          </a:p>
          <a:p>
            <a:endParaRPr lang="lv-LV" sz="1600" dirty="0"/>
          </a:p>
          <a:p>
            <a:r>
              <a:rPr lang="lv-LV" sz="1600" dirty="0"/>
              <a:t>Ikvienam padomes darbības teritorijas iedzīvotājam ir tiesības pieteikt savu kandidatūru padomes locekļa amatam (izņemot Vēlēšanu rīkotāju attiecīgajā darbības teritorijā – SN 15.punkts);</a:t>
            </a:r>
          </a:p>
          <a:p>
            <a:endParaRPr lang="lv-LV" sz="1600" dirty="0"/>
          </a:p>
          <a:p>
            <a:r>
              <a:rPr lang="en-US" sz="1600" dirty="0" err="1"/>
              <a:t>Vēlēšanas</a:t>
            </a:r>
            <a:r>
              <a:rPr lang="en-US" sz="1600" dirty="0"/>
              <a:t> </a:t>
            </a:r>
            <a:r>
              <a:rPr lang="en-US" sz="1600" dirty="0" err="1"/>
              <a:t>notiek</a:t>
            </a:r>
            <a:r>
              <a:rPr lang="en-US" sz="1600" dirty="0"/>
              <a:t> </a:t>
            </a:r>
            <a:r>
              <a:rPr lang="lv-LV" sz="1600" dirty="0"/>
              <a:t>gan </a:t>
            </a:r>
            <a:r>
              <a:rPr lang="en-US" sz="1600" dirty="0" err="1"/>
              <a:t>klātienē</a:t>
            </a:r>
            <a:r>
              <a:rPr lang="lv-LV" sz="1600" dirty="0"/>
              <a:t>, gan elektroniski (SN 19.punkts, 23. un 24.punkts);</a:t>
            </a:r>
          </a:p>
          <a:p>
            <a:pPr marL="0" indent="0">
              <a:buNone/>
            </a:pPr>
            <a:r>
              <a:rPr lang="lv-LV" sz="1600" dirty="0"/>
              <a:t>	Klātienes vēlēšanas -  no pirmdienas-ceturtdienai 9:30-17:00; otrdienās 9:30-18:00</a:t>
            </a:r>
          </a:p>
          <a:p>
            <a:pPr marL="0" indent="0">
              <a:buNone/>
            </a:pPr>
            <a:r>
              <a:rPr lang="lv-LV" sz="1600" dirty="0"/>
              <a:t>	Elektroniskās vēlēšanas – no pirmdienas 00:00 līdz svētdienas 23:59.</a:t>
            </a:r>
          </a:p>
          <a:p>
            <a:endParaRPr lang="en-US" sz="1600" dirty="0"/>
          </a:p>
          <a:p>
            <a:endParaRPr lang="en-US" dirty="0"/>
          </a:p>
        </p:txBody>
      </p:sp>
      <p:sp>
        <p:nvSpPr>
          <p:cNvPr id="6" name="Teksta vietturis 5">
            <a:extLst>
              <a:ext uri="{FF2B5EF4-FFF2-40B4-BE49-F238E27FC236}">
                <a16:creationId xmlns:a16="http://schemas.microsoft.com/office/drawing/2014/main" id="{2DDCEB7E-6D77-48A6-AA50-708D8DE58397}"/>
              </a:ext>
            </a:extLst>
          </p:cNvPr>
          <p:cNvSpPr>
            <a:spLocks noGrp="1"/>
          </p:cNvSpPr>
          <p:nvPr>
            <p:ph type="body" sz="quarter" idx="15"/>
          </p:nvPr>
        </p:nvSpPr>
        <p:spPr/>
        <p:txBody>
          <a:bodyPr/>
          <a:lstStyle/>
          <a:p>
            <a:endParaRPr lang="en-US"/>
          </a:p>
        </p:txBody>
      </p:sp>
      <p:pic>
        <p:nvPicPr>
          <p:cNvPr id="7" name="Attēls 6">
            <a:extLst>
              <a:ext uri="{FF2B5EF4-FFF2-40B4-BE49-F238E27FC236}">
                <a16:creationId xmlns:a16="http://schemas.microsoft.com/office/drawing/2014/main" id="{732DC750-A533-472F-8607-B45FE7328A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5255" y="487425"/>
            <a:ext cx="2431334" cy="868055"/>
          </a:xfrm>
          <a:prstGeom prst="rect">
            <a:avLst/>
          </a:prstGeom>
        </p:spPr>
      </p:pic>
    </p:spTree>
    <p:extLst>
      <p:ext uri="{BB962C8B-B14F-4D97-AF65-F5344CB8AC3E}">
        <p14:creationId xmlns:p14="http://schemas.microsoft.com/office/powerpoint/2010/main" val="258209447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2611F12-0030-4F62-A6CC-F824F5D8FD02}"/>
              </a:ext>
            </a:extLst>
          </p:cNvPr>
          <p:cNvSpPr>
            <a:spLocks noGrp="1"/>
          </p:cNvSpPr>
          <p:nvPr>
            <p:ph type="title"/>
          </p:nvPr>
        </p:nvSpPr>
        <p:spPr>
          <a:xfrm>
            <a:off x="683846" y="654538"/>
            <a:ext cx="5812370" cy="762000"/>
          </a:xfrm>
        </p:spPr>
        <p:txBody>
          <a:bodyPr/>
          <a:lstStyle/>
          <a:p>
            <a:r>
              <a:rPr lang="lv-LV" dirty="0"/>
              <a:t>Padomes vēlēšanu  gaita</a:t>
            </a:r>
            <a:endParaRPr lang="en-US" dirty="0"/>
          </a:p>
        </p:txBody>
      </p:sp>
      <p:sp>
        <p:nvSpPr>
          <p:cNvPr id="3" name="Teksta vietturis 2">
            <a:extLst>
              <a:ext uri="{FF2B5EF4-FFF2-40B4-BE49-F238E27FC236}">
                <a16:creationId xmlns:a16="http://schemas.microsoft.com/office/drawing/2014/main" id="{7B853071-BEC9-4907-970D-D2F2AD81EFA1}"/>
              </a:ext>
            </a:extLst>
          </p:cNvPr>
          <p:cNvSpPr>
            <a:spLocks noGrp="1"/>
          </p:cNvSpPr>
          <p:nvPr>
            <p:ph type="body" sz="quarter" idx="12"/>
          </p:nvPr>
        </p:nvSpPr>
        <p:spPr/>
        <p:txBody>
          <a:bodyPr/>
          <a:lstStyle/>
          <a:p>
            <a:endParaRPr lang="en-US"/>
          </a:p>
        </p:txBody>
      </p:sp>
      <p:sp>
        <p:nvSpPr>
          <p:cNvPr id="5" name="Teksta vietturis 4">
            <a:extLst>
              <a:ext uri="{FF2B5EF4-FFF2-40B4-BE49-F238E27FC236}">
                <a16:creationId xmlns:a16="http://schemas.microsoft.com/office/drawing/2014/main" id="{2A171F0F-BA67-48D1-9C44-9DDA876FD46B}"/>
              </a:ext>
            </a:extLst>
          </p:cNvPr>
          <p:cNvSpPr>
            <a:spLocks noGrp="1"/>
          </p:cNvSpPr>
          <p:nvPr>
            <p:ph type="body" sz="quarter" idx="13"/>
          </p:nvPr>
        </p:nvSpPr>
        <p:spPr>
          <a:xfrm>
            <a:off x="683846" y="1611923"/>
            <a:ext cx="7410582" cy="2735385"/>
          </a:xfrm>
        </p:spPr>
        <p:txBody>
          <a:bodyPr/>
          <a:lstStyle/>
          <a:p>
            <a:r>
              <a:rPr lang="en-US" sz="1600" dirty="0" err="1"/>
              <a:t>Balsojums</a:t>
            </a:r>
            <a:r>
              <a:rPr lang="en-US" sz="1600" dirty="0"/>
              <a:t> ir </a:t>
            </a:r>
            <a:r>
              <a:rPr lang="en-US" sz="1600" dirty="0" err="1"/>
              <a:t>derīgs</a:t>
            </a:r>
            <a:r>
              <a:rPr lang="en-US" sz="1600" dirty="0"/>
              <a:t>, ja </a:t>
            </a:r>
            <a:r>
              <a:rPr lang="en-US" sz="1600" dirty="0" err="1"/>
              <a:t>atzīme</a:t>
            </a:r>
            <a:r>
              <a:rPr lang="en-US" sz="1600" dirty="0"/>
              <a:t> ir </a:t>
            </a:r>
            <a:r>
              <a:rPr lang="en-US" sz="1600" dirty="0" err="1"/>
              <a:t>izdarīta</a:t>
            </a:r>
            <a:r>
              <a:rPr lang="en-US" sz="1600" dirty="0"/>
              <a:t> </a:t>
            </a:r>
            <a:r>
              <a:rPr lang="en-US" sz="1600" dirty="0" err="1"/>
              <a:t>tikai</a:t>
            </a:r>
            <a:r>
              <a:rPr lang="en-US" sz="1600" dirty="0"/>
              <a:t> </a:t>
            </a:r>
            <a:r>
              <a:rPr lang="en-US" sz="1600" dirty="0" err="1"/>
              <a:t>vienam</a:t>
            </a:r>
            <a:r>
              <a:rPr lang="en-US" sz="1600" dirty="0"/>
              <a:t> </a:t>
            </a:r>
            <a:r>
              <a:rPr lang="en-US" sz="1600" dirty="0" err="1"/>
              <a:t>kandidātam</a:t>
            </a:r>
            <a:r>
              <a:rPr lang="lv-LV" sz="1600" dirty="0"/>
              <a:t>;</a:t>
            </a:r>
          </a:p>
          <a:p>
            <a:endParaRPr lang="lv-LV" sz="1600" dirty="0"/>
          </a:p>
          <a:p>
            <a:r>
              <a:rPr lang="lv-LV" sz="1600" dirty="0"/>
              <a:t>Ievēlēti ir tie kandidāti, kuri saņēmuši lielāko balsu </a:t>
            </a:r>
            <a:r>
              <a:rPr lang="lv-LV" sz="1600" dirty="0" err="1"/>
              <a:t>skaitu,pārējie</a:t>
            </a:r>
            <a:r>
              <a:rPr lang="lv-LV" sz="1600" dirty="0"/>
              <a:t> padomes locekļu amatos </a:t>
            </a:r>
            <a:r>
              <a:rPr lang="lv-LV" sz="1600" dirty="0" err="1"/>
              <a:t>sarinodojas</a:t>
            </a:r>
            <a:r>
              <a:rPr lang="lv-LV" sz="1600" dirty="0"/>
              <a:t> atbilstoši par viņiem nodoto balsu skaitu ( SN 32. punkts);</a:t>
            </a:r>
          </a:p>
          <a:p>
            <a:endParaRPr lang="lv-LV" sz="1600" dirty="0"/>
          </a:p>
          <a:p>
            <a:endParaRPr lang="lv-LV" sz="1600" dirty="0"/>
          </a:p>
        </p:txBody>
      </p:sp>
      <p:sp>
        <p:nvSpPr>
          <p:cNvPr id="6" name="Teksta vietturis 5">
            <a:extLst>
              <a:ext uri="{FF2B5EF4-FFF2-40B4-BE49-F238E27FC236}">
                <a16:creationId xmlns:a16="http://schemas.microsoft.com/office/drawing/2014/main" id="{B8823B40-A035-44B9-8E79-09F24ED56D35}"/>
              </a:ext>
            </a:extLst>
          </p:cNvPr>
          <p:cNvSpPr>
            <a:spLocks noGrp="1"/>
          </p:cNvSpPr>
          <p:nvPr>
            <p:ph type="body" sz="quarter" idx="15"/>
          </p:nvPr>
        </p:nvSpPr>
        <p:spPr/>
        <p:txBody>
          <a:bodyPr/>
          <a:lstStyle/>
          <a:p>
            <a:endParaRPr lang="en-US"/>
          </a:p>
        </p:txBody>
      </p:sp>
      <p:pic>
        <p:nvPicPr>
          <p:cNvPr id="7" name="Attēls 6">
            <a:extLst>
              <a:ext uri="{FF2B5EF4-FFF2-40B4-BE49-F238E27FC236}">
                <a16:creationId xmlns:a16="http://schemas.microsoft.com/office/drawing/2014/main" id="{0DBE06FF-3B74-4238-AECB-DDA954A4A2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2720" y="431766"/>
            <a:ext cx="2431334" cy="868055"/>
          </a:xfrm>
          <a:prstGeom prst="rect">
            <a:avLst/>
          </a:prstGeom>
        </p:spPr>
      </p:pic>
    </p:spTree>
    <p:extLst>
      <p:ext uri="{BB962C8B-B14F-4D97-AF65-F5344CB8AC3E}">
        <p14:creationId xmlns:p14="http://schemas.microsoft.com/office/powerpoint/2010/main" val="2306047407"/>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Custom 8">
      <a:dk1>
        <a:srgbClr val="2E2D2C"/>
      </a:dk1>
      <a:lt1>
        <a:srgbClr val="FFFFFF"/>
      </a:lt1>
      <a:dk2>
        <a:srgbClr val="007968"/>
      </a:dk2>
      <a:lt2>
        <a:srgbClr val="E4E3E3"/>
      </a:lt2>
      <a:accent1>
        <a:srgbClr val="007968"/>
      </a:accent1>
      <a:accent2>
        <a:srgbClr val="D5D2D2"/>
      </a:accent2>
      <a:accent3>
        <a:srgbClr val="024A41"/>
      </a:accent3>
      <a:accent4>
        <a:srgbClr val="D3DEDD"/>
      </a:accent4>
      <a:accent5>
        <a:srgbClr val="6D9E96"/>
      </a:accent5>
      <a:accent6>
        <a:srgbClr val="545251"/>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ielāgots noformējum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2644</TotalTime>
  <Words>698</Words>
  <Application>Microsoft Office PowerPoint</Application>
  <PresentationFormat>Slaidrāde ekrānā (16:9)</PresentationFormat>
  <Paragraphs>85</Paragraphs>
  <Slides>11</Slides>
  <Notes>5</Notes>
  <HiddenSlides>0</HiddenSlides>
  <MMClips>0</MMClips>
  <ScaleCrop>false</ScaleCrop>
  <HeadingPairs>
    <vt:vector size="6" baseType="variant">
      <vt:variant>
        <vt:lpstr>Lietotie fonti</vt:lpstr>
      </vt:variant>
      <vt:variant>
        <vt:i4>8</vt:i4>
      </vt:variant>
      <vt:variant>
        <vt:lpstr>Dizains</vt:lpstr>
      </vt:variant>
      <vt:variant>
        <vt:i4>2</vt:i4>
      </vt:variant>
      <vt:variant>
        <vt:lpstr>Slaidu virsraksti</vt:lpstr>
      </vt:variant>
      <vt:variant>
        <vt:i4>11</vt:i4>
      </vt:variant>
    </vt:vector>
  </HeadingPairs>
  <TitlesOfParts>
    <vt:vector size="21" baseType="lpstr">
      <vt:lpstr>Arial</vt:lpstr>
      <vt:lpstr>Calibri</vt:lpstr>
      <vt:lpstr>Calibri Light</vt:lpstr>
      <vt:lpstr>Helvetica Light</vt:lpstr>
      <vt:lpstr>Helvetica Neue</vt:lpstr>
      <vt:lpstr>Locke-Bold</vt:lpstr>
      <vt:lpstr>Montserrat Light</vt:lpstr>
      <vt:lpstr>Proxima Nova</vt:lpstr>
      <vt:lpstr>White</vt:lpstr>
      <vt:lpstr>Pielāgots noformējums</vt:lpstr>
      <vt:lpstr>PowerPoint prezentācija</vt:lpstr>
      <vt:lpstr>Normatīvā bāze</vt:lpstr>
      <vt:lpstr>Kas ir iedzīvotāju padome?</vt:lpstr>
      <vt:lpstr>Padomes kompetence</vt:lpstr>
      <vt:lpstr>Iedzīvotāju padomes «dzīves cikls»</vt:lpstr>
      <vt:lpstr>Padome kompetenci īsteno</vt:lpstr>
      <vt:lpstr>Kurš var kandidēt darbībai padomē</vt:lpstr>
      <vt:lpstr> Padomes vēlēšanu  gaita </vt:lpstr>
      <vt:lpstr>Padomes vēlēšanu  gaita</vt:lpstr>
      <vt:lpstr>Piesakies iedzīvotāju padomē!</vt:lpstr>
      <vt:lpstr>PowerPoint prezentācija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Platība – 1763  km2  Iedzīvotāju skaits novadā – 30 720 10  070 – Talsu pilsētā 1742 – Stendes pilsētā 1552 – Sabiles pilsētā 1343 – Valdemārpils pilsētā      (dati uz 01.01.2018.)</dc:title>
  <dc:creator>Inita.Fedko</dc:creator>
  <cp:lastModifiedBy>Žanete Grīnberga</cp:lastModifiedBy>
  <cp:revision>136</cp:revision>
  <cp:lastPrinted>2019-08-01T05:22:00Z</cp:lastPrinted>
  <dcterms:modified xsi:type="dcterms:W3CDTF">2024-07-17T12:59:34Z</dcterms:modified>
</cp:coreProperties>
</file>