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001"/>
    <a:srgbClr val="157FFF"/>
    <a:srgbClr val="E20071"/>
    <a:srgbClr val="E20087"/>
    <a:srgbClr val="FFABCB"/>
    <a:srgbClr val="EF720B"/>
    <a:srgbClr val="F79B4F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45231"/>
            <a:ext cx="8246070" cy="1221640"/>
          </a:xfrm>
          <a:effectLst>
            <a:outerShdw blurRad="38100" dist="25400" dir="2700000" algn="tl" rotWithShape="0">
              <a:srgbClr val="6F4001">
                <a:alpha val="9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  <a:effectLst>
            <a:outerShdw blurRad="38100" dist="25400" dir="2700000" algn="ctr" rotWithShape="0">
              <a:srgbClr val="6F4001">
                <a:alpha val="93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558080" cy="684885"/>
          </a:xfrm>
          <a:effectLst>
            <a:outerShdw blurRad="50800" dist="25400" dir="2700000" algn="ctr" rotWithShape="0">
              <a:srgbClr val="6F4001">
                <a:alpha val="9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558080" cy="442844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  <a:effectLst>
            <a:outerShdw blurRad="50800" dist="25400" dir="2700000" algn="ctr" rotWithShape="0">
              <a:srgbClr val="6F4001">
                <a:alpha val="93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40"/>
            <a:ext cx="8093365" cy="122164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SABIEDRĪBAS VIRZĪTAS VIETĒJĀS ATTĪSTĪBAS STRATĒĢIJAS izstrāde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80555" cy="61082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Vīzija un Mērķi 2014-2020.gadam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749245"/>
            <a:ext cx="8246070" cy="610820"/>
          </a:xfrm>
        </p:spPr>
        <p:txBody>
          <a:bodyPr>
            <a:noAutofit/>
          </a:bodyPr>
          <a:lstStyle/>
          <a:p>
            <a:pPr algn="ctr"/>
            <a:r>
              <a:rPr lang="lv-LV" sz="4800" dirty="0" smtClean="0"/>
              <a:t>VĪZIJA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970885"/>
            <a:ext cx="8246070" cy="25959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Labiekārtota, sakopta un ikvienam pieejama partnerības teritorija, kas veicina videi draudzīgu un daudzveidīgu  iedzīvotāju ekonomisko aktivitāti, nodrošina mūžizglītību un dzimumu līdztiesību, veicina iedzīvotāju savstarpēju sadarbību savas dzīves kvalitātes uzlabošanā.</a:t>
            </a:r>
            <a:endParaRPr lang="lv-LV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STRATĒĢISKIE MĒRĶI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5"/>
            <a:ext cx="6558080" cy="4428445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M1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Teritorijas iedzīvotāju iesaistīšana sabiedriskajās aktivitātēs, mūžizglītības un dažādu prasmju apguves pasākumos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lv-LV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M2 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Sabiedrībai pieejamu objektu, infrastruktūras  atjaunošana un labiekārtošana, jaunas infrastruktūras izveidošana un pakalpojumu attīstība. </a:t>
            </a:r>
          </a:p>
          <a:p>
            <a:pPr algn="just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M3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Uzņēmējdarbības attīstīšana un inovāciju ieviešana, konkurētspējas uzlabošana produktu ražošanā un pārstrādē, radot augstu pievienoto vērtību un</a:t>
            </a:r>
            <a:r>
              <a:rPr lang="lv-LV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nodarbinātības iespēju 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vairošana.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STARPTERITORIĀLĀS  UN STARPVALSTU SADARBĪBAS MĒRĶI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901950"/>
            <a:ext cx="6558080" cy="2595985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M4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Reģionālās un starptautiskās sadarbības </a:t>
            </a:r>
            <a:r>
              <a:rPr lang="lv-LV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veicināšana</a:t>
            </a:r>
            <a:endParaRPr lang="lv-LV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M5</a:t>
            </a:r>
            <a:r>
              <a:rPr lang="lv-LV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Sadarbības veicināšana mūžizglītības un dzimumu līdztiesības jomā</a:t>
            </a:r>
          </a:p>
          <a:p>
            <a:pPr marL="0" lvl="0" indent="0" algn="just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0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512770"/>
            <a:ext cx="8229600" cy="1143000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4300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124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SABIEDRĪBAS VIRZĪTAS VIETĒJĀS ATTĪSTĪBAS STRATĒĢIJAS izstrāde</vt:lpstr>
      <vt:lpstr>VĪZIJA</vt:lpstr>
      <vt:lpstr>STRATĒĢISKIE MĒRĶI</vt:lpstr>
      <vt:lpstr>STARPTERITORIĀLĀS  UN STARPVALSTU SADARBĪBAS MĒRĶI</vt:lpstr>
      <vt:lpstr>Paldies par uzmanību!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Janija</cp:lastModifiedBy>
  <cp:revision>46</cp:revision>
  <dcterms:created xsi:type="dcterms:W3CDTF">2013-08-21T19:17:07Z</dcterms:created>
  <dcterms:modified xsi:type="dcterms:W3CDTF">2015-03-23T10:22:04Z</dcterms:modified>
</cp:coreProperties>
</file>